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9"/>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80" r:id="rId23"/>
    <p:sldId id="281" r:id="rId24"/>
    <p:sldId id="276" r:id="rId25"/>
    <p:sldId id="277" r:id="rId26"/>
    <p:sldId id="278"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3473"/>
  </p:normalViewPr>
  <p:slideViewPr>
    <p:cSldViewPr snapToGrid="0" snapToObjects="1">
      <p:cViewPr varScale="1">
        <p:scale>
          <a:sx n="77" d="100"/>
          <a:sy n="77" d="100"/>
        </p:scale>
        <p:origin x="16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3360F-F6BD-E943-AE44-23BDD531CFFB}" type="datetimeFigureOut">
              <a:rPr lang="en-US" smtClean="0"/>
              <a:t>7/2/20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256D3-62CE-B549-9465-FF4BCB4195CF}" type="slidenum">
              <a:rPr lang="en-US" smtClean="0"/>
              <a:t>‹#›</a:t>
            </a:fld>
            <a:endParaRPr lang="en-US"/>
          </a:p>
        </p:txBody>
      </p:sp>
    </p:spTree>
    <p:extLst>
      <p:ext uri="{BB962C8B-B14F-4D97-AF65-F5344CB8AC3E}">
        <p14:creationId xmlns:p14="http://schemas.microsoft.com/office/powerpoint/2010/main" val="179212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would be seeing how to add a new school, provision school admins , teachers and students and associate them to course sections.</a:t>
            </a:r>
          </a:p>
        </p:txBody>
      </p:sp>
      <p:sp>
        <p:nvSpPr>
          <p:cNvPr id="4" name="Slide Number Placeholder 3"/>
          <p:cNvSpPr>
            <a:spLocks noGrp="1"/>
          </p:cNvSpPr>
          <p:nvPr>
            <p:ph type="sldNum" sz="quarter" idx="5"/>
          </p:nvPr>
        </p:nvSpPr>
        <p:spPr/>
        <p:txBody>
          <a:bodyPr/>
          <a:lstStyle/>
          <a:p>
            <a:fld id="{2AD256D3-62CE-B549-9465-FF4BCB4195CF}" type="slidenum">
              <a:rPr lang="en-US" smtClean="0"/>
              <a:t>1</a:t>
            </a:fld>
            <a:endParaRPr lang="en-US"/>
          </a:p>
        </p:txBody>
      </p:sp>
    </p:spTree>
    <p:extLst>
      <p:ext uri="{BB962C8B-B14F-4D97-AF65-F5344CB8AC3E}">
        <p14:creationId xmlns:p14="http://schemas.microsoft.com/office/powerpoint/2010/main" val="1659489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search for a course by using the search courses bar on the top. </a:t>
            </a:r>
          </a:p>
        </p:txBody>
      </p:sp>
      <p:sp>
        <p:nvSpPr>
          <p:cNvPr id="4" name="Slide Number Placeholder 3"/>
          <p:cNvSpPr>
            <a:spLocks noGrp="1"/>
          </p:cNvSpPr>
          <p:nvPr>
            <p:ph type="sldNum" sz="quarter" idx="5"/>
          </p:nvPr>
        </p:nvSpPr>
        <p:spPr/>
        <p:txBody>
          <a:bodyPr/>
          <a:lstStyle/>
          <a:p>
            <a:fld id="{2AD256D3-62CE-B549-9465-FF4BCB4195CF}" type="slidenum">
              <a:rPr lang="en-US" smtClean="0"/>
              <a:t>10</a:t>
            </a:fld>
            <a:endParaRPr lang="en-US"/>
          </a:p>
        </p:txBody>
      </p:sp>
    </p:spTree>
    <p:extLst>
      <p:ext uri="{BB962C8B-B14F-4D97-AF65-F5344CB8AC3E}">
        <p14:creationId xmlns:p14="http://schemas.microsoft.com/office/powerpoint/2010/main" val="259065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on how to setup a school administrator account. To add a school administrator , We first select Provisioning from the Administration menu on the left. </a:t>
            </a:r>
            <a:r>
              <a:rPr lang="en-IN" sz="1200" b="0" i="0" kern="1200" dirty="0">
                <a:solidFill>
                  <a:schemeClr val="tx1"/>
                </a:solidFill>
                <a:effectLst/>
                <a:latin typeface="+mn-lt"/>
                <a:ea typeface="+mn-ea"/>
                <a:cs typeface="+mn-cs"/>
              </a:rPr>
              <a:t>Using the drop-down on the right , select the desired school.</a:t>
            </a:r>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11</a:t>
            </a:fld>
            <a:endParaRPr lang="en-US"/>
          </a:p>
        </p:txBody>
      </p:sp>
    </p:spTree>
    <p:extLst>
      <p:ext uri="{BB962C8B-B14F-4D97-AF65-F5344CB8AC3E}">
        <p14:creationId xmlns:p14="http://schemas.microsoft.com/office/powerpoint/2010/main" val="117416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Here ,select Teachers and then click ‘+ Add New’ to add the school admins or teachers.</a:t>
            </a:r>
          </a:p>
        </p:txBody>
      </p:sp>
      <p:sp>
        <p:nvSpPr>
          <p:cNvPr id="4" name="Slide Number Placeholder 3"/>
          <p:cNvSpPr>
            <a:spLocks noGrp="1"/>
          </p:cNvSpPr>
          <p:nvPr>
            <p:ph type="sldNum" sz="quarter" idx="5"/>
          </p:nvPr>
        </p:nvSpPr>
        <p:spPr/>
        <p:txBody>
          <a:bodyPr/>
          <a:lstStyle/>
          <a:p>
            <a:fld id="{2AD256D3-62CE-B549-9465-FF4BCB4195CF}" type="slidenum">
              <a:rPr lang="en-US" smtClean="0"/>
              <a:t>12</a:t>
            </a:fld>
            <a:endParaRPr lang="en-US"/>
          </a:p>
        </p:txBody>
      </p:sp>
    </p:spTree>
    <p:extLst>
      <p:ext uri="{BB962C8B-B14F-4D97-AF65-F5344CB8AC3E}">
        <p14:creationId xmlns:p14="http://schemas.microsoft.com/office/powerpoint/2010/main" val="125119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Complete the necessary information for new School User.</a:t>
            </a:r>
          </a:p>
          <a:p>
            <a:r>
              <a:rPr lang="en-IN" b="1" dirty="0"/>
              <a:t>If you are designating the user as School </a:t>
            </a:r>
            <a:r>
              <a:rPr lang="en-IN" b="1" u="sng" dirty="0"/>
              <a:t>Administrators</a:t>
            </a:r>
            <a:r>
              <a:rPr lang="en-IN" b="1" dirty="0"/>
              <a:t>,</a:t>
            </a:r>
            <a:r>
              <a:rPr lang="en-IN" dirty="0"/>
              <a:t> check the Is School Admin box and click Save.</a:t>
            </a:r>
          </a:p>
          <a:p>
            <a:r>
              <a:rPr lang="en-IN" b="1" dirty="0"/>
              <a:t>If you are creating a School </a:t>
            </a:r>
            <a:r>
              <a:rPr lang="en-IN" b="1" u="sng" dirty="0"/>
              <a:t>User or a teacher </a:t>
            </a:r>
            <a:r>
              <a:rPr lang="en-IN" b="1" dirty="0"/>
              <a:t>, </a:t>
            </a:r>
            <a:r>
              <a:rPr lang="en-IN" dirty="0"/>
              <a:t>do </a:t>
            </a:r>
            <a:r>
              <a:rPr lang="en-IN" b="1" dirty="0"/>
              <a:t>NOT </a:t>
            </a:r>
            <a:r>
              <a:rPr lang="en-IN" dirty="0"/>
              <a:t>check the is School Admin box. Bypass that step and click ‘Save’.</a:t>
            </a:r>
          </a:p>
          <a:p>
            <a:r>
              <a:rPr lang="en-IN" dirty="0"/>
              <a:t> </a:t>
            </a: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13</a:t>
            </a:fld>
            <a:endParaRPr lang="en-US"/>
          </a:p>
        </p:txBody>
      </p:sp>
    </p:spTree>
    <p:extLst>
      <p:ext uri="{BB962C8B-B14F-4D97-AF65-F5344CB8AC3E}">
        <p14:creationId xmlns:p14="http://schemas.microsoft.com/office/powerpoint/2010/main" val="63571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information is saved, the school admin is added to that school as shown here.</a:t>
            </a:r>
          </a:p>
        </p:txBody>
      </p:sp>
      <p:sp>
        <p:nvSpPr>
          <p:cNvPr id="4" name="Slide Number Placeholder 3"/>
          <p:cNvSpPr>
            <a:spLocks noGrp="1"/>
          </p:cNvSpPr>
          <p:nvPr>
            <p:ph type="sldNum" sz="quarter" idx="5"/>
          </p:nvPr>
        </p:nvSpPr>
        <p:spPr/>
        <p:txBody>
          <a:bodyPr/>
          <a:lstStyle/>
          <a:p>
            <a:fld id="{2AD256D3-62CE-B549-9465-FF4BCB4195CF}" type="slidenum">
              <a:rPr lang="en-US" smtClean="0"/>
              <a:t>14</a:t>
            </a:fld>
            <a:endParaRPr lang="en-US"/>
          </a:p>
        </p:txBody>
      </p:sp>
    </p:spTree>
    <p:extLst>
      <p:ext uri="{BB962C8B-B14F-4D97-AF65-F5344CB8AC3E}">
        <p14:creationId xmlns:p14="http://schemas.microsoft.com/office/powerpoint/2010/main" val="177036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on how to add teachers or school users. As mentioned before, We add them the way we added school admins, but we don’t check the box beside Is school Admin. We just provide the </a:t>
            </a:r>
            <a:r>
              <a:rPr lang="en-US" dirty="0" err="1"/>
              <a:t>Firstname</a:t>
            </a:r>
            <a:r>
              <a:rPr lang="en-US" dirty="0"/>
              <a:t>, </a:t>
            </a:r>
            <a:r>
              <a:rPr lang="en-US" dirty="0" err="1"/>
              <a:t>Lastname</a:t>
            </a:r>
            <a:r>
              <a:rPr lang="en-US" dirty="0"/>
              <a:t> and email address and then save this information.</a:t>
            </a:r>
          </a:p>
        </p:txBody>
      </p:sp>
      <p:sp>
        <p:nvSpPr>
          <p:cNvPr id="4" name="Slide Number Placeholder 3"/>
          <p:cNvSpPr>
            <a:spLocks noGrp="1"/>
          </p:cNvSpPr>
          <p:nvPr>
            <p:ph type="sldNum" sz="quarter" idx="5"/>
          </p:nvPr>
        </p:nvSpPr>
        <p:spPr/>
        <p:txBody>
          <a:bodyPr/>
          <a:lstStyle/>
          <a:p>
            <a:fld id="{2AD256D3-62CE-B549-9465-FF4BCB4195CF}" type="slidenum">
              <a:rPr lang="en-US" smtClean="0"/>
              <a:t>15</a:t>
            </a:fld>
            <a:endParaRPr lang="en-US"/>
          </a:p>
        </p:txBody>
      </p:sp>
    </p:spTree>
    <p:extLst>
      <p:ext uri="{BB962C8B-B14F-4D97-AF65-F5344CB8AC3E}">
        <p14:creationId xmlns:p14="http://schemas.microsoft.com/office/powerpoint/2010/main" val="312099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teacher’s account is created, we associate Classroom and Course to a teacher . To do this, we first select the school from the dropdown and then select the teacher from the list of teachers.</a:t>
            </a:r>
          </a:p>
        </p:txBody>
      </p:sp>
      <p:sp>
        <p:nvSpPr>
          <p:cNvPr id="4" name="Slide Number Placeholder 3"/>
          <p:cNvSpPr>
            <a:spLocks noGrp="1"/>
          </p:cNvSpPr>
          <p:nvPr>
            <p:ph type="sldNum" sz="quarter" idx="5"/>
          </p:nvPr>
        </p:nvSpPr>
        <p:spPr/>
        <p:txBody>
          <a:bodyPr/>
          <a:lstStyle/>
          <a:p>
            <a:fld id="{2AD256D3-62CE-B549-9465-FF4BCB4195CF}" type="slidenum">
              <a:rPr lang="en-US" smtClean="0"/>
              <a:t>16</a:t>
            </a:fld>
            <a:endParaRPr lang="en-US"/>
          </a:p>
        </p:txBody>
      </p:sp>
    </p:spTree>
    <p:extLst>
      <p:ext uri="{BB962C8B-B14F-4D97-AF65-F5344CB8AC3E}">
        <p14:creationId xmlns:p14="http://schemas.microsoft.com/office/powerpoint/2010/main" val="597103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teacher is selected, the right-hand side of the screen will show the list  of the courses that the teacher is associated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initially , we will not see any courses associated to the teacher.</a:t>
            </a: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17</a:t>
            </a:fld>
            <a:endParaRPr lang="en-US"/>
          </a:p>
        </p:txBody>
      </p:sp>
    </p:spTree>
    <p:extLst>
      <p:ext uri="{BB962C8B-B14F-4D97-AF65-F5344CB8AC3E}">
        <p14:creationId xmlns:p14="http://schemas.microsoft.com/office/powerpoint/2010/main" val="80360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list of available Classrooms and course sections dropdown, please select the Classroom and than select the course content that the teacher should be associated to and then click Add.</a:t>
            </a:r>
          </a:p>
        </p:txBody>
      </p:sp>
      <p:sp>
        <p:nvSpPr>
          <p:cNvPr id="4" name="Slide Number Placeholder 3"/>
          <p:cNvSpPr>
            <a:spLocks noGrp="1"/>
          </p:cNvSpPr>
          <p:nvPr>
            <p:ph type="sldNum" sz="quarter" idx="5"/>
          </p:nvPr>
        </p:nvSpPr>
        <p:spPr/>
        <p:txBody>
          <a:bodyPr/>
          <a:lstStyle/>
          <a:p>
            <a:fld id="{2AD256D3-62CE-B549-9465-FF4BCB4195CF}" type="slidenum">
              <a:rPr lang="en-US" smtClean="0"/>
              <a:t>18</a:t>
            </a:fld>
            <a:endParaRPr lang="en-US"/>
          </a:p>
        </p:txBody>
      </p:sp>
    </p:spTree>
    <p:extLst>
      <p:ext uri="{BB962C8B-B14F-4D97-AF65-F5344CB8AC3E}">
        <p14:creationId xmlns:p14="http://schemas.microsoft.com/office/powerpoint/2010/main" val="221070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 are selected and added, the teacher would see that classroom is associated to the course.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this would mean that all the students who are associated to the classroom are now provisioned automatically to this course section with a teacher and corresponding course content.</a:t>
            </a: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19</a:t>
            </a:fld>
            <a:endParaRPr lang="en-US"/>
          </a:p>
        </p:txBody>
      </p:sp>
    </p:spTree>
    <p:extLst>
      <p:ext uri="{BB962C8B-B14F-4D97-AF65-F5344CB8AC3E}">
        <p14:creationId xmlns:p14="http://schemas.microsoft.com/office/powerpoint/2010/main" val="310766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Admins would select Provisioning from the Administration menu on the left side of the </a:t>
            </a:r>
            <a:r>
              <a:rPr lang="en-US" dirty="0" err="1"/>
              <a:t>Focalpoint</a:t>
            </a:r>
            <a:r>
              <a:rPr lang="en-US" dirty="0"/>
              <a:t> login page .</a:t>
            </a:r>
          </a:p>
        </p:txBody>
      </p:sp>
      <p:sp>
        <p:nvSpPr>
          <p:cNvPr id="4" name="Slide Number Placeholder 3"/>
          <p:cNvSpPr>
            <a:spLocks noGrp="1"/>
          </p:cNvSpPr>
          <p:nvPr>
            <p:ph type="sldNum" sz="quarter" idx="5"/>
          </p:nvPr>
        </p:nvSpPr>
        <p:spPr/>
        <p:txBody>
          <a:bodyPr/>
          <a:lstStyle/>
          <a:p>
            <a:fld id="{2AD256D3-62CE-B549-9465-FF4BCB4195CF}" type="slidenum">
              <a:rPr lang="en-US" smtClean="0"/>
              <a:t>2</a:t>
            </a:fld>
            <a:endParaRPr lang="en-US"/>
          </a:p>
        </p:txBody>
      </p:sp>
    </p:spTree>
    <p:extLst>
      <p:ext uri="{BB962C8B-B14F-4D97-AF65-F5344CB8AC3E}">
        <p14:creationId xmlns:p14="http://schemas.microsoft.com/office/powerpoint/2010/main" val="358801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take a look how to setup accounts for students. First select the school, students tab and click Add New .</a:t>
            </a:r>
          </a:p>
        </p:txBody>
      </p:sp>
      <p:sp>
        <p:nvSpPr>
          <p:cNvPr id="4" name="Slide Number Placeholder 3"/>
          <p:cNvSpPr>
            <a:spLocks noGrp="1"/>
          </p:cNvSpPr>
          <p:nvPr>
            <p:ph type="sldNum" sz="quarter" idx="5"/>
          </p:nvPr>
        </p:nvSpPr>
        <p:spPr/>
        <p:txBody>
          <a:bodyPr/>
          <a:lstStyle/>
          <a:p>
            <a:fld id="{2AD256D3-62CE-B549-9465-FF4BCB4195CF}" type="slidenum">
              <a:rPr lang="en-US" smtClean="0"/>
              <a:t>20</a:t>
            </a:fld>
            <a:endParaRPr lang="en-US"/>
          </a:p>
        </p:txBody>
      </p:sp>
    </p:spTree>
    <p:extLst>
      <p:ext uri="{BB962C8B-B14F-4D97-AF65-F5344CB8AC3E}">
        <p14:creationId xmlns:p14="http://schemas.microsoft.com/office/powerpoint/2010/main" val="1702431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provide the  details like </a:t>
            </a:r>
            <a:r>
              <a:rPr lang="en-US" dirty="0" err="1"/>
              <a:t>Firstname</a:t>
            </a:r>
            <a:r>
              <a:rPr lang="en-US" dirty="0"/>
              <a:t>, </a:t>
            </a:r>
            <a:r>
              <a:rPr lang="en-US" dirty="0" err="1"/>
              <a:t>Lastname</a:t>
            </a:r>
            <a:r>
              <a:rPr lang="en-US" dirty="0"/>
              <a:t> and email address and then save this information.</a:t>
            </a: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21</a:t>
            </a:fld>
            <a:endParaRPr lang="en-US"/>
          </a:p>
        </p:txBody>
      </p:sp>
    </p:spTree>
    <p:extLst>
      <p:ext uri="{BB962C8B-B14F-4D97-AF65-F5344CB8AC3E}">
        <p14:creationId xmlns:p14="http://schemas.microsoft.com/office/powerpoint/2010/main" val="2808685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would  then be added to the school as shown here.</a:t>
            </a: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22</a:t>
            </a:fld>
            <a:endParaRPr lang="en-US"/>
          </a:p>
        </p:txBody>
      </p:sp>
    </p:spTree>
    <p:extLst>
      <p:ext uri="{BB962C8B-B14F-4D97-AF65-F5344CB8AC3E}">
        <p14:creationId xmlns:p14="http://schemas.microsoft.com/office/powerpoint/2010/main" val="2873462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logins are setup for the student , we associate the Classroom to the student  by selecting the classroom from the drop down as highlighted here and  then click add . This would associate the student to the teacher’s classroom.</a:t>
            </a: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23</a:t>
            </a:fld>
            <a:endParaRPr lang="en-US"/>
          </a:p>
        </p:txBody>
      </p:sp>
    </p:spTree>
    <p:extLst>
      <p:ext uri="{BB962C8B-B14F-4D97-AF65-F5344CB8AC3E}">
        <p14:creationId xmlns:p14="http://schemas.microsoft.com/office/powerpoint/2010/main" val="249847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on how to setup FP logins for the admins , teachers or students. If district admin want to set up a </a:t>
            </a:r>
            <a:r>
              <a:rPr lang="en-US" dirty="0" err="1"/>
              <a:t>FocalPoint</a:t>
            </a:r>
            <a:r>
              <a:rPr lang="en-US" dirty="0"/>
              <a:t> login, </a:t>
            </a:r>
            <a:r>
              <a:rPr lang="en-IN" sz="1200" b="0" i="0" kern="1200" dirty="0">
                <a:solidFill>
                  <a:schemeClr val="tx1"/>
                </a:solidFill>
                <a:effectLst/>
                <a:latin typeface="+mn-lt"/>
                <a:ea typeface="+mn-ea"/>
                <a:cs typeface="+mn-cs"/>
              </a:rPr>
              <a:t>select the School using the drop-down and search for the applicable user. Then </a:t>
            </a:r>
            <a:r>
              <a:rPr lang="en-US" dirty="0"/>
              <a:t>click the edit Pencil like icon.</a:t>
            </a:r>
          </a:p>
        </p:txBody>
      </p:sp>
      <p:sp>
        <p:nvSpPr>
          <p:cNvPr id="4" name="Slide Number Placeholder 3"/>
          <p:cNvSpPr>
            <a:spLocks noGrp="1"/>
          </p:cNvSpPr>
          <p:nvPr>
            <p:ph type="sldNum" sz="quarter" idx="5"/>
          </p:nvPr>
        </p:nvSpPr>
        <p:spPr/>
        <p:txBody>
          <a:bodyPr/>
          <a:lstStyle/>
          <a:p>
            <a:fld id="{2AD256D3-62CE-B549-9465-FF4BCB4195CF}" type="slidenum">
              <a:rPr lang="en-US" smtClean="0"/>
              <a:t>24</a:t>
            </a:fld>
            <a:endParaRPr lang="en-US"/>
          </a:p>
        </p:txBody>
      </p:sp>
    </p:spTree>
    <p:extLst>
      <p:ext uri="{BB962C8B-B14F-4D97-AF65-F5344CB8AC3E}">
        <p14:creationId xmlns:p14="http://schemas.microsoft.com/office/powerpoint/2010/main" val="976671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In the box that appears, click the plus sign as highlighted here to create the new log-in for the selected user and Click ‘Save’. This will generate FP login for this user.</a:t>
            </a:r>
          </a:p>
          <a:p>
            <a:endParaRPr lang="en-IN" sz="1200" b="0" i="1" kern="1200" dirty="0">
              <a:solidFill>
                <a:schemeClr val="tx1"/>
              </a:solidFill>
              <a:effectLst/>
              <a:latin typeface="+mn-lt"/>
              <a:ea typeface="+mn-ea"/>
              <a:cs typeface="+mn-cs"/>
            </a:endParaRPr>
          </a:p>
          <a:p>
            <a:r>
              <a:rPr lang="en-IN" sz="1200" b="0" i="1" kern="1200" dirty="0">
                <a:solidFill>
                  <a:schemeClr val="tx1"/>
                </a:solidFill>
                <a:effectLst/>
                <a:latin typeface="+mn-lt"/>
                <a:ea typeface="+mn-ea"/>
                <a:cs typeface="+mn-cs"/>
              </a:rPr>
              <a:t>Note The user will receive an email with their login credentials. </a:t>
            </a:r>
            <a:r>
              <a:rPr lang="en-IN" sz="1200" b="0" i="1" kern="1200" dirty="0" err="1">
                <a:solidFill>
                  <a:schemeClr val="tx1"/>
                </a:solidFill>
                <a:effectLst/>
                <a:latin typeface="+mn-lt"/>
                <a:ea typeface="+mn-ea"/>
                <a:cs typeface="+mn-cs"/>
              </a:rPr>
              <a:t>FocalPoint</a:t>
            </a:r>
            <a:r>
              <a:rPr lang="en-IN" sz="1200" b="0" i="1" kern="1200" dirty="0">
                <a:solidFill>
                  <a:schemeClr val="tx1"/>
                </a:solidFill>
                <a:effectLst/>
                <a:latin typeface="+mn-lt"/>
                <a:ea typeface="+mn-ea"/>
                <a:cs typeface="+mn-cs"/>
              </a:rPr>
              <a:t> login for  school admins or students can also be setup in the same way.</a:t>
            </a:r>
            <a:endParaRPr lang="en-IN"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25</a:t>
            </a:fld>
            <a:endParaRPr lang="en-US"/>
          </a:p>
        </p:txBody>
      </p:sp>
    </p:spTree>
    <p:extLst>
      <p:ext uri="{BB962C8B-B14F-4D97-AF65-F5344CB8AC3E}">
        <p14:creationId xmlns:p14="http://schemas.microsoft.com/office/powerpoint/2010/main" val="3164214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This screen will show us that </a:t>
            </a:r>
            <a:r>
              <a:rPr lang="en-IN" sz="1200" b="0" i="0" kern="1200" dirty="0" err="1">
                <a:solidFill>
                  <a:schemeClr val="tx1"/>
                </a:solidFill>
                <a:effectLst/>
                <a:latin typeface="+mn-lt"/>
                <a:ea typeface="+mn-ea"/>
                <a:cs typeface="+mn-cs"/>
              </a:rPr>
              <a:t>FocalPoint</a:t>
            </a:r>
            <a:r>
              <a:rPr lang="en-IN" sz="1200" b="0" i="0" kern="1200" dirty="0">
                <a:solidFill>
                  <a:schemeClr val="tx1"/>
                </a:solidFill>
                <a:effectLst/>
                <a:latin typeface="+mn-lt"/>
                <a:ea typeface="+mn-ea"/>
                <a:cs typeface="+mn-cs"/>
              </a:rPr>
              <a:t> login is created for this teacher . If necessary, at any point, district admin can reset the user’s password by clicking the small key icon on the right side of the page as highlighted in this picture.</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 Then Click ‘Save’ . The Reset credentials are emailed to the users .</a:t>
            </a:r>
          </a:p>
          <a:p>
            <a:endParaRPr lang="en-IN"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26</a:t>
            </a:fld>
            <a:endParaRPr lang="en-US"/>
          </a:p>
        </p:txBody>
      </p:sp>
    </p:spTree>
    <p:extLst>
      <p:ext uri="{BB962C8B-B14F-4D97-AF65-F5344CB8AC3E}">
        <p14:creationId xmlns:p14="http://schemas.microsoft.com/office/powerpoint/2010/main" val="698014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Slide Number Placeholder 3"/>
          <p:cNvSpPr>
            <a:spLocks noGrp="1"/>
          </p:cNvSpPr>
          <p:nvPr>
            <p:ph type="sldNum" sz="quarter" idx="5"/>
          </p:nvPr>
        </p:nvSpPr>
        <p:spPr/>
        <p:txBody>
          <a:bodyPr/>
          <a:lstStyle/>
          <a:p>
            <a:fld id="{2AD256D3-62CE-B549-9465-FF4BCB4195CF}" type="slidenum">
              <a:rPr lang="en-US" smtClean="0"/>
              <a:t>27</a:t>
            </a:fld>
            <a:endParaRPr lang="en-US"/>
          </a:p>
        </p:txBody>
      </p:sp>
    </p:spTree>
    <p:extLst>
      <p:ext uri="{BB962C8B-B14F-4D97-AF65-F5344CB8AC3E}">
        <p14:creationId xmlns:p14="http://schemas.microsoft.com/office/powerpoint/2010/main" val="3291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look on to how to add a school . District admins can add a new school by clicking Add New button as shown in the figure.</a:t>
            </a:r>
          </a:p>
          <a:p>
            <a:endParaRPr lang="en-US" dirty="0"/>
          </a:p>
        </p:txBody>
      </p:sp>
      <p:sp>
        <p:nvSpPr>
          <p:cNvPr id="4" name="Slide Number Placeholder 3"/>
          <p:cNvSpPr>
            <a:spLocks noGrp="1"/>
          </p:cNvSpPr>
          <p:nvPr>
            <p:ph type="sldNum" sz="quarter" idx="5"/>
          </p:nvPr>
        </p:nvSpPr>
        <p:spPr/>
        <p:txBody>
          <a:bodyPr/>
          <a:lstStyle/>
          <a:p>
            <a:fld id="{2AD256D3-62CE-B549-9465-FF4BCB4195CF}" type="slidenum">
              <a:rPr lang="en-US" smtClean="0"/>
              <a:t>3</a:t>
            </a:fld>
            <a:endParaRPr lang="en-US"/>
          </a:p>
        </p:txBody>
      </p:sp>
    </p:spTree>
    <p:extLst>
      <p:ext uri="{BB962C8B-B14F-4D97-AF65-F5344CB8AC3E}">
        <p14:creationId xmlns:p14="http://schemas.microsoft.com/office/powerpoint/2010/main" val="184653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would then enter the Name, Description and hit save button. This would save the school details and the other users can be added or associated to this school.</a:t>
            </a:r>
          </a:p>
          <a:p>
            <a:endParaRPr lang="en-US" dirty="0"/>
          </a:p>
          <a:p>
            <a:r>
              <a:rPr lang="en-US" dirty="0"/>
              <a:t>We can now setup the Classrooms and Course sections for this school.</a:t>
            </a:r>
          </a:p>
        </p:txBody>
      </p:sp>
      <p:sp>
        <p:nvSpPr>
          <p:cNvPr id="4" name="Slide Number Placeholder 3"/>
          <p:cNvSpPr>
            <a:spLocks noGrp="1"/>
          </p:cNvSpPr>
          <p:nvPr>
            <p:ph type="sldNum" sz="quarter" idx="5"/>
          </p:nvPr>
        </p:nvSpPr>
        <p:spPr/>
        <p:txBody>
          <a:bodyPr/>
          <a:lstStyle/>
          <a:p>
            <a:fld id="{2AD256D3-62CE-B549-9465-FF4BCB4195CF}" type="slidenum">
              <a:rPr lang="en-US" smtClean="0"/>
              <a:t>4</a:t>
            </a:fld>
            <a:endParaRPr lang="en-US"/>
          </a:p>
        </p:txBody>
      </p:sp>
    </p:spTree>
    <p:extLst>
      <p:ext uri="{BB962C8B-B14F-4D97-AF65-F5344CB8AC3E}">
        <p14:creationId xmlns:p14="http://schemas.microsoft.com/office/powerpoint/2010/main" val="13236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on how to add a classroom to a school . We will first select the school and then select Add New to create a classroom.</a:t>
            </a:r>
          </a:p>
        </p:txBody>
      </p:sp>
      <p:sp>
        <p:nvSpPr>
          <p:cNvPr id="4" name="Slide Number Placeholder 3"/>
          <p:cNvSpPr>
            <a:spLocks noGrp="1"/>
          </p:cNvSpPr>
          <p:nvPr>
            <p:ph type="sldNum" sz="quarter" idx="5"/>
          </p:nvPr>
        </p:nvSpPr>
        <p:spPr/>
        <p:txBody>
          <a:bodyPr/>
          <a:lstStyle/>
          <a:p>
            <a:fld id="{2AD256D3-62CE-B549-9465-FF4BCB4195CF}" type="slidenum">
              <a:rPr lang="en-US" smtClean="0"/>
              <a:t>5</a:t>
            </a:fld>
            <a:endParaRPr lang="en-US"/>
          </a:p>
        </p:txBody>
      </p:sp>
    </p:spTree>
    <p:extLst>
      <p:ext uri="{BB962C8B-B14F-4D97-AF65-F5344CB8AC3E}">
        <p14:creationId xmlns:p14="http://schemas.microsoft.com/office/powerpoint/2010/main" val="220431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Add the Classroom information and hit Save button.</a:t>
            </a:r>
          </a:p>
        </p:txBody>
      </p:sp>
      <p:sp>
        <p:nvSpPr>
          <p:cNvPr id="4" name="Slide Number Placeholder 3"/>
          <p:cNvSpPr>
            <a:spLocks noGrp="1"/>
          </p:cNvSpPr>
          <p:nvPr>
            <p:ph type="sldNum" sz="quarter" idx="5"/>
          </p:nvPr>
        </p:nvSpPr>
        <p:spPr/>
        <p:txBody>
          <a:bodyPr/>
          <a:lstStyle/>
          <a:p>
            <a:fld id="{2AD256D3-62CE-B549-9465-FF4BCB4195CF}" type="slidenum">
              <a:rPr lang="en-US" smtClean="0"/>
              <a:t>6</a:t>
            </a:fld>
            <a:endParaRPr lang="en-US"/>
          </a:p>
        </p:txBody>
      </p:sp>
    </p:spTree>
    <p:extLst>
      <p:ext uri="{BB962C8B-B14F-4D97-AF65-F5344CB8AC3E}">
        <p14:creationId xmlns:p14="http://schemas.microsoft.com/office/powerpoint/2010/main" val="3727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information is saved, we can see that the Classroom is added to that School .</a:t>
            </a:r>
          </a:p>
        </p:txBody>
      </p:sp>
      <p:sp>
        <p:nvSpPr>
          <p:cNvPr id="4" name="Slide Number Placeholder 3"/>
          <p:cNvSpPr>
            <a:spLocks noGrp="1"/>
          </p:cNvSpPr>
          <p:nvPr>
            <p:ph type="sldNum" sz="quarter" idx="5"/>
          </p:nvPr>
        </p:nvSpPr>
        <p:spPr/>
        <p:txBody>
          <a:bodyPr/>
          <a:lstStyle/>
          <a:p>
            <a:fld id="{2AD256D3-62CE-B549-9465-FF4BCB4195CF}" type="slidenum">
              <a:rPr lang="en-US" smtClean="0"/>
              <a:t>7</a:t>
            </a:fld>
            <a:endParaRPr lang="en-US"/>
          </a:p>
        </p:txBody>
      </p:sp>
    </p:spTree>
    <p:extLst>
      <p:ext uri="{BB962C8B-B14F-4D97-AF65-F5344CB8AC3E}">
        <p14:creationId xmlns:p14="http://schemas.microsoft.com/office/powerpoint/2010/main" val="169406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add the courses and then associate them to each individual classroom .Now, lets take a look on how to add these courses . As shown here, the district admins would be selecting Courses from under the Administration menu. </a:t>
            </a:r>
          </a:p>
          <a:p>
            <a:endParaRPr lang="en-US" dirty="0"/>
          </a:p>
          <a:p>
            <a:r>
              <a:rPr lang="en-US" dirty="0"/>
              <a:t>We click the Add new course on the right side of the screen here and enter the details.</a:t>
            </a:r>
          </a:p>
        </p:txBody>
      </p:sp>
      <p:sp>
        <p:nvSpPr>
          <p:cNvPr id="4" name="Slide Number Placeholder 3"/>
          <p:cNvSpPr>
            <a:spLocks noGrp="1"/>
          </p:cNvSpPr>
          <p:nvPr>
            <p:ph type="sldNum" sz="quarter" idx="5"/>
          </p:nvPr>
        </p:nvSpPr>
        <p:spPr/>
        <p:txBody>
          <a:bodyPr/>
          <a:lstStyle/>
          <a:p>
            <a:fld id="{2AD256D3-62CE-B549-9465-FF4BCB4195CF}" type="slidenum">
              <a:rPr lang="en-US" smtClean="0"/>
              <a:t>8</a:t>
            </a:fld>
            <a:endParaRPr lang="en-US"/>
          </a:p>
        </p:txBody>
      </p:sp>
    </p:spTree>
    <p:extLst>
      <p:ext uri="{BB962C8B-B14F-4D97-AF65-F5344CB8AC3E}">
        <p14:creationId xmlns:p14="http://schemas.microsoft.com/office/powerpoint/2010/main" val="256148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provide the details like Name , Rubrics and Description and then save this information. This course will now be list of courses.</a:t>
            </a:r>
          </a:p>
        </p:txBody>
      </p:sp>
      <p:sp>
        <p:nvSpPr>
          <p:cNvPr id="4" name="Slide Number Placeholder 3"/>
          <p:cNvSpPr>
            <a:spLocks noGrp="1"/>
          </p:cNvSpPr>
          <p:nvPr>
            <p:ph type="sldNum" sz="quarter" idx="5"/>
          </p:nvPr>
        </p:nvSpPr>
        <p:spPr/>
        <p:txBody>
          <a:bodyPr/>
          <a:lstStyle/>
          <a:p>
            <a:fld id="{2AD256D3-62CE-B549-9465-FF4BCB4195CF}" type="slidenum">
              <a:rPr lang="en-US" smtClean="0"/>
              <a:t>9</a:t>
            </a:fld>
            <a:endParaRPr lang="en-US"/>
          </a:p>
        </p:txBody>
      </p:sp>
    </p:spTree>
    <p:extLst>
      <p:ext uri="{BB962C8B-B14F-4D97-AF65-F5344CB8AC3E}">
        <p14:creationId xmlns:p14="http://schemas.microsoft.com/office/powerpoint/2010/main" val="138371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5381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244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063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597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251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720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419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526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0585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7/2/20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08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7/2/20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7358036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43" r:id="rId6"/>
    <p:sldLayoutId id="2147483738" r:id="rId7"/>
    <p:sldLayoutId id="2147483739" r:id="rId8"/>
    <p:sldLayoutId id="2147483740" r:id="rId9"/>
    <p:sldLayoutId id="2147483742" r:id="rId10"/>
    <p:sldLayoutId id="214748374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7" name="Rectangle 46">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
            <a:extLst>
              <a:ext uri="{FF2B5EF4-FFF2-40B4-BE49-F238E27FC236}">
                <a16:creationId xmlns:a16="http://schemas.microsoft.com/office/drawing/2014/main" id="{5C7BDC6B-5312-47A3-ACE0-F2CFEA8496C5}"/>
              </a:ext>
            </a:extLst>
          </p:cNvPr>
          <p:cNvPicPr>
            <a:picLocks noChangeAspect="1"/>
          </p:cNvPicPr>
          <p:nvPr/>
        </p:nvPicPr>
        <p:blipFill rotWithShape="1">
          <a:blip r:embed="rId3">
            <a:alphaModFix amt="50000"/>
          </a:blip>
          <a:srcRect t="10016" b="5715"/>
          <a:stretch/>
        </p:blipFill>
        <p:spPr>
          <a:xfrm>
            <a:off x="21" y="451155"/>
            <a:ext cx="12191979" cy="6857990"/>
          </a:xfrm>
          <a:prstGeom prst="rect">
            <a:avLst/>
          </a:prstGeom>
        </p:spPr>
      </p:pic>
      <p:sp>
        <p:nvSpPr>
          <p:cNvPr id="49" name="Freeform: Shape 48">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C69896"/>
          </a:solidFill>
          <a:ln w="9525" cap="flat">
            <a:noFill/>
            <a:prstDash val="solid"/>
            <a:miter/>
          </a:ln>
        </p:spPr>
        <p:txBody>
          <a:bodyPr rtlCol="0" anchor="ctr"/>
          <a:lstStyle/>
          <a:p>
            <a:endParaRPr lang="en-US"/>
          </a:p>
        </p:txBody>
      </p:sp>
      <p:sp>
        <p:nvSpPr>
          <p:cNvPr id="6" name="Title 5">
            <a:extLst>
              <a:ext uri="{FF2B5EF4-FFF2-40B4-BE49-F238E27FC236}">
                <a16:creationId xmlns:a16="http://schemas.microsoft.com/office/drawing/2014/main" id="{9F89CC5D-A541-9245-B397-C73162C4CF60}"/>
              </a:ext>
            </a:extLst>
          </p:cNvPr>
          <p:cNvSpPr>
            <a:spLocks noGrp="1"/>
          </p:cNvSpPr>
          <p:nvPr>
            <p:ph type="title"/>
          </p:nvPr>
        </p:nvSpPr>
        <p:spPr>
          <a:xfrm>
            <a:off x="2066925" y="1731762"/>
            <a:ext cx="8058150" cy="2453841"/>
          </a:xfrm>
        </p:spPr>
        <p:txBody>
          <a:bodyPr vert="horz" lIns="91440" tIns="45720" rIns="91440" bIns="45720" rtlCol="0" anchor="b">
            <a:normAutofit/>
          </a:bodyPr>
          <a:lstStyle/>
          <a:p>
            <a:pPr>
              <a:lnSpc>
                <a:spcPct val="90000"/>
              </a:lnSpc>
            </a:pPr>
            <a:r>
              <a:rPr lang="en-US" sz="6200" dirty="0"/>
              <a:t>How to provision FocalpointK12 users </a:t>
            </a:r>
          </a:p>
        </p:txBody>
      </p:sp>
      <p:sp>
        <p:nvSpPr>
          <p:cNvPr id="51"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F9F983-0818-0046-B2C3-DA17924C50D6}"/>
              </a:ext>
            </a:extLst>
          </p:cNvPr>
          <p:cNvPicPr>
            <a:picLocks noChangeAspect="1"/>
          </p:cNvPicPr>
          <p:nvPr/>
        </p:nvPicPr>
        <p:blipFill>
          <a:blip r:embed="rId4"/>
          <a:stretch>
            <a:fillRect/>
          </a:stretch>
        </p:blipFill>
        <p:spPr>
          <a:xfrm>
            <a:off x="4802414" y="4826799"/>
            <a:ext cx="2819400" cy="635000"/>
          </a:xfrm>
          <a:prstGeom prst="rect">
            <a:avLst/>
          </a:prstGeom>
        </p:spPr>
      </p:pic>
    </p:spTree>
    <p:extLst>
      <p:ext uri="{BB962C8B-B14F-4D97-AF65-F5344CB8AC3E}">
        <p14:creationId xmlns:p14="http://schemas.microsoft.com/office/powerpoint/2010/main" val="31608256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4711-840F-6D4D-B3D1-D59A286390CC}"/>
              </a:ext>
            </a:extLst>
          </p:cNvPr>
          <p:cNvSpPr>
            <a:spLocks noGrp="1"/>
          </p:cNvSpPr>
          <p:nvPr>
            <p:ph type="title"/>
          </p:nvPr>
        </p:nvSpPr>
        <p:spPr/>
        <p:txBody>
          <a:bodyPr/>
          <a:lstStyle/>
          <a:p>
            <a:r>
              <a:rPr lang="en-US" dirty="0"/>
              <a:t>Search the course</a:t>
            </a:r>
          </a:p>
        </p:txBody>
      </p:sp>
      <p:pic>
        <p:nvPicPr>
          <p:cNvPr id="9" name="Content Placeholder 8" descr="A screenshot of a cell phone&#10;&#10;Description automatically generated">
            <a:extLst>
              <a:ext uri="{FF2B5EF4-FFF2-40B4-BE49-F238E27FC236}">
                <a16:creationId xmlns:a16="http://schemas.microsoft.com/office/drawing/2014/main" id="{6F3E05A3-1DD3-7546-A86B-0A2E2D6518F9}"/>
              </a:ext>
            </a:extLst>
          </p:cNvPr>
          <p:cNvPicPr>
            <a:picLocks noGrp="1" noChangeAspect="1"/>
          </p:cNvPicPr>
          <p:nvPr>
            <p:ph idx="1"/>
          </p:nvPr>
        </p:nvPicPr>
        <p:blipFill>
          <a:blip r:embed="rId3"/>
          <a:stretch>
            <a:fillRect/>
          </a:stretch>
        </p:blipFill>
        <p:spPr>
          <a:xfrm>
            <a:off x="838200" y="2360774"/>
            <a:ext cx="10515600" cy="3388990"/>
          </a:xfrm>
        </p:spPr>
      </p:pic>
    </p:spTree>
    <p:extLst>
      <p:ext uri="{BB962C8B-B14F-4D97-AF65-F5344CB8AC3E}">
        <p14:creationId xmlns:p14="http://schemas.microsoft.com/office/powerpoint/2010/main" val="8471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49D1B-07B9-984D-8837-46D45E7D940B}"/>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3800"/>
              <a:t>How to add a School administrator/ Teachers</a:t>
            </a:r>
          </a:p>
        </p:txBody>
      </p:sp>
      <p:pic>
        <p:nvPicPr>
          <p:cNvPr id="5" name="Content Placeholder 4" descr="A screenshot of a cell phone&#10;&#10;Description automatically generated">
            <a:extLst>
              <a:ext uri="{FF2B5EF4-FFF2-40B4-BE49-F238E27FC236}">
                <a16:creationId xmlns:a16="http://schemas.microsoft.com/office/drawing/2014/main" id="{18DF4863-D3B7-8D4C-B0EB-1BDA05066A09}"/>
              </a:ext>
            </a:extLst>
          </p:cNvPr>
          <p:cNvPicPr>
            <a:picLocks noGrp="1" noChangeAspect="1"/>
          </p:cNvPicPr>
          <p:nvPr>
            <p:ph idx="1"/>
          </p:nvPr>
        </p:nvPicPr>
        <p:blipFill>
          <a:blip r:embed="rId3"/>
          <a:stretch>
            <a:fillRect/>
          </a:stretch>
        </p:blipFill>
        <p:spPr>
          <a:xfrm>
            <a:off x="1361763" y="2121117"/>
            <a:ext cx="9465425" cy="4416843"/>
          </a:xfrm>
          <a:prstGeom prst="rect">
            <a:avLst/>
          </a:prstGeom>
        </p:spPr>
      </p:pic>
    </p:spTree>
    <p:extLst>
      <p:ext uri="{BB962C8B-B14F-4D97-AF65-F5344CB8AC3E}">
        <p14:creationId xmlns:p14="http://schemas.microsoft.com/office/powerpoint/2010/main" val="72726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D912477B-67BD-4F0B-ACAE-1C5BF920F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AF8E66D6-731E-ED40-8032-CF788663DCDB}"/>
              </a:ext>
            </a:extLst>
          </p:cNvPr>
          <p:cNvPicPr>
            <a:picLocks noGrp="1" noChangeAspect="1"/>
          </p:cNvPicPr>
          <p:nvPr>
            <p:ph idx="1"/>
          </p:nvPr>
        </p:nvPicPr>
        <p:blipFill rotWithShape="1">
          <a:blip r:embed="rId3"/>
          <a:srcRect r="36940"/>
          <a:stretch/>
        </p:blipFill>
        <p:spPr>
          <a:xfrm>
            <a:off x="20" y="391896"/>
            <a:ext cx="12191980" cy="6331872"/>
          </a:xfrm>
          <a:custGeom>
            <a:avLst/>
            <a:gdLst/>
            <a:ahLst/>
            <a:cxnLst/>
            <a:rect l="l" t="t" r="r" b="b"/>
            <a:pathLst>
              <a:path w="12188952" h="6315978">
                <a:moveTo>
                  <a:pt x="6486084" y="6245969"/>
                </a:moveTo>
                <a:lnTo>
                  <a:pt x="6485084" y="6246049"/>
                </a:lnTo>
                <a:lnTo>
                  <a:pt x="6484857" y="6246597"/>
                </a:lnTo>
                <a:close/>
                <a:moveTo>
                  <a:pt x="0" y="0"/>
                </a:moveTo>
                <a:lnTo>
                  <a:pt x="12188952" y="0"/>
                </a:lnTo>
                <a:lnTo>
                  <a:pt x="12188952" y="5238584"/>
                </a:lnTo>
                <a:lnTo>
                  <a:pt x="12150377" y="5251521"/>
                </a:lnTo>
                <a:cubicBezTo>
                  <a:pt x="11896790" y="5332759"/>
                  <a:pt x="11641002" y="5407122"/>
                  <a:pt x="11383290" y="5474518"/>
                </a:cubicBezTo>
                <a:cubicBezTo>
                  <a:pt x="10968422" y="5584862"/>
                  <a:pt x="10550113" y="5680933"/>
                  <a:pt x="10129257" y="5765538"/>
                </a:cubicBezTo>
                <a:cubicBezTo>
                  <a:pt x="9796024" y="5832470"/>
                  <a:pt x="9461557" y="5892407"/>
                  <a:pt x="9125853" y="5945322"/>
                </a:cubicBezTo>
                <a:cubicBezTo>
                  <a:pt x="8804164" y="5996289"/>
                  <a:pt x="8481635" y="6042032"/>
                  <a:pt x="8158253" y="6082550"/>
                </a:cubicBezTo>
                <a:cubicBezTo>
                  <a:pt x="7910683" y="6113512"/>
                  <a:pt x="7662604" y="6139760"/>
                  <a:pt x="7414269" y="6164607"/>
                </a:cubicBezTo>
                <a:lnTo>
                  <a:pt x="6648435" y="6232122"/>
                </a:lnTo>
                <a:lnTo>
                  <a:pt x="6632990" y="6234248"/>
                </a:lnTo>
                <a:lnTo>
                  <a:pt x="6486833" y="6245909"/>
                </a:lnTo>
                <a:lnTo>
                  <a:pt x="6496346" y="6247777"/>
                </a:lnTo>
                <a:cubicBezTo>
                  <a:pt x="6508052" y="6248255"/>
                  <a:pt x="6520188" y="6246025"/>
                  <a:pt x="6531910" y="6246025"/>
                </a:cubicBezTo>
                <a:cubicBezTo>
                  <a:pt x="6548092" y="6246025"/>
                  <a:pt x="6564274" y="6243349"/>
                  <a:pt x="6580582" y="6242968"/>
                </a:cubicBezTo>
                <a:cubicBezTo>
                  <a:pt x="6812863" y="6237362"/>
                  <a:pt x="7044888" y="6224874"/>
                  <a:pt x="7276786" y="6209583"/>
                </a:cubicBezTo>
                <a:cubicBezTo>
                  <a:pt x="7626289" y="6186522"/>
                  <a:pt x="7975537" y="6157599"/>
                  <a:pt x="8324021" y="6120393"/>
                </a:cubicBezTo>
                <a:cubicBezTo>
                  <a:pt x="8610708" y="6090322"/>
                  <a:pt x="8896668" y="6054773"/>
                  <a:pt x="9181917" y="6013745"/>
                </a:cubicBezTo>
                <a:cubicBezTo>
                  <a:pt x="9567644" y="5957937"/>
                  <a:pt x="9951549" y="5891515"/>
                  <a:pt x="10333632" y="5814466"/>
                </a:cubicBezTo>
                <a:cubicBezTo>
                  <a:pt x="10795390" y="5720942"/>
                  <a:pt x="11253196" y="5610599"/>
                  <a:pt x="11705652" y="5479871"/>
                </a:cubicBezTo>
                <a:cubicBezTo>
                  <a:pt x="11821473" y="5446749"/>
                  <a:pt x="11936790" y="5411956"/>
                  <a:pt x="12051568" y="5375503"/>
                </a:cubicBezTo>
                <a:lnTo>
                  <a:pt x="12188952" y="5329668"/>
                </a:lnTo>
                <a:lnTo>
                  <a:pt x="12188952" y="5386556"/>
                </a:lnTo>
                <a:lnTo>
                  <a:pt x="12076928" y="5424811"/>
                </a:lnTo>
                <a:cubicBezTo>
                  <a:pt x="11897733" y="5481750"/>
                  <a:pt x="11717375" y="5535106"/>
                  <a:pt x="11536062" y="5585626"/>
                </a:cubicBezTo>
                <a:cubicBezTo>
                  <a:pt x="11240964" y="5667426"/>
                  <a:pt x="10943702" y="5740182"/>
                  <a:pt x="10644147" y="5805801"/>
                </a:cubicBezTo>
                <a:cubicBezTo>
                  <a:pt x="10327134" y="5875371"/>
                  <a:pt x="10008594" y="5936951"/>
                  <a:pt x="9688523" y="5990555"/>
                </a:cubicBezTo>
                <a:cubicBezTo>
                  <a:pt x="9422479" y="6035151"/>
                  <a:pt x="9155707" y="6074815"/>
                  <a:pt x="8888222" y="6109562"/>
                </a:cubicBezTo>
                <a:cubicBezTo>
                  <a:pt x="8685119" y="6135810"/>
                  <a:pt x="8482017" y="6160529"/>
                  <a:pt x="8278280" y="6180915"/>
                </a:cubicBezTo>
                <a:cubicBezTo>
                  <a:pt x="8040138" y="6204234"/>
                  <a:pt x="7801742" y="6226276"/>
                  <a:pt x="7562964" y="6243987"/>
                </a:cubicBezTo>
                <a:cubicBezTo>
                  <a:pt x="7252960" y="6266921"/>
                  <a:pt x="6942828" y="6285270"/>
                  <a:pt x="6632187" y="6296737"/>
                </a:cubicBezTo>
                <a:cubicBezTo>
                  <a:pt x="6479287" y="6302344"/>
                  <a:pt x="6326388" y="6306294"/>
                  <a:pt x="6173488" y="6311007"/>
                </a:cubicBezTo>
                <a:cubicBezTo>
                  <a:pt x="6134854" y="6308868"/>
                  <a:pt x="6096108" y="6310536"/>
                  <a:pt x="6057794" y="6315978"/>
                </a:cubicBezTo>
                <a:lnTo>
                  <a:pt x="5751996" y="6315978"/>
                </a:lnTo>
                <a:lnTo>
                  <a:pt x="5672488" y="6311263"/>
                </a:lnTo>
                <a:cubicBezTo>
                  <a:pt x="5434474" y="6298522"/>
                  <a:pt x="5196460" y="6284379"/>
                  <a:pt x="4958318" y="6274057"/>
                </a:cubicBezTo>
                <a:cubicBezTo>
                  <a:pt x="4650863" y="6261314"/>
                  <a:pt x="4343789" y="6240293"/>
                  <a:pt x="4037608" y="6210349"/>
                </a:cubicBezTo>
                <a:cubicBezTo>
                  <a:pt x="3712313" y="6178622"/>
                  <a:pt x="3387784" y="6143073"/>
                  <a:pt x="3062363" y="6109180"/>
                </a:cubicBezTo>
                <a:cubicBezTo>
                  <a:pt x="2724032" y="6074014"/>
                  <a:pt x="2386379" y="6033329"/>
                  <a:pt x="2049401" y="5987115"/>
                </a:cubicBezTo>
                <a:cubicBezTo>
                  <a:pt x="1671140" y="5935639"/>
                  <a:pt x="1294034" y="5876390"/>
                  <a:pt x="918071" y="5809370"/>
                </a:cubicBezTo>
                <a:cubicBezTo>
                  <a:pt x="656868" y="5762353"/>
                  <a:pt x="396811" y="5710876"/>
                  <a:pt x="138075" y="5653651"/>
                </a:cubicBezTo>
                <a:lnTo>
                  <a:pt x="0" y="5621436"/>
                </a:lnTo>
                <a:lnTo>
                  <a:pt x="0" y="5563063"/>
                </a:lnTo>
                <a:lnTo>
                  <a:pt x="284302" y="5628311"/>
                </a:lnTo>
                <a:cubicBezTo>
                  <a:pt x="672667" y="5711258"/>
                  <a:pt x="1063326" y="5781974"/>
                  <a:pt x="1455514" y="5844025"/>
                </a:cubicBezTo>
                <a:cubicBezTo>
                  <a:pt x="1739014" y="5888750"/>
                  <a:pt x="2022899" y="5929905"/>
                  <a:pt x="2301302" y="5964052"/>
                </a:cubicBezTo>
                <a:cubicBezTo>
                  <a:pt x="2293275" y="5966728"/>
                  <a:pt x="2282320" y="5956407"/>
                  <a:pt x="2268814" y="5953859"/>
                </a:cubicBezTo>
                <a:cubicBezTo>
                  <a:pt x="1773838" y="5859481"/>
                  <a:pt x="1283331" y="5745662"/>
                  <a:pt x="797280" y="5612384"/>
                </a:cubicBezTo>
                <a:cubicBezTo>
                  <a:pt x="564618" y="5548676"/>
                  <a:pt x="333400" y="5480444"/>
                  <a:pt x="103626" y="5407689"/>
                </a:cubicBezTo>
                <a:lnTo>
                  <a:pt x="0" y="5372617"/>
                </a:lnTo>
                <a:close/>
              </a:path>
            </a:pathLst>
          </a:custGeom>
        </p:spPr>
      </p:pic>
    </p:spTree>
    <p:extLst>
      <p:ext uri="{BB962C8B-B14F-4D97-AF65-F5344CB8AC3E}">
        <p14:creationId xmlns:p14="http://schemas.microsoft.com/office/powerpoint/2010/main" val="360068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A2048-16D4-424B-856B-370F65FA74F5}"/>
              </a:ext>
            </a:extLst>
          </p:cNvPr>
          <p:cNvSpPr>
            <a:spLocks noGrp="1"/>
          </p:cNvSpPr>
          <p:nvPr>
            <p:ph type="title"/>
          </p:nvPr>
        </p:nvSpPr>
        <p:spPr>
          <a:xfrm>
            <a:off x="638881" y="839865"/>
            <a:ext cx="10909640" cy="904970"/>
          </a:xfrm>
        </p:spPr>
        <p:txBody>
          <a:bodyPr vert="horz" lIns="91440" tIns="45720" rIns="91440" bIns="45720" rtlCol="0" anchor="ctr">
            <a:normAutofit fontScale="90000"/>
          </a:bodyPr>
          <a:lstStyle/>
          <a:p>
            <a:pPr algn="ctr"/>
            <a:r>
              <a:rPr lang="en-US" sz="6000" dirty="0"/>
              <a:t>Add details </a:t>
            </a:r>
          </a:p>
        </p:txBody>
      </p:sp>
      <p:pic>
        <p:nvPicPr>
          <p:cNvPr id="9" name="Content Placeholder 8" descr="A screenshot of a cell phone&#10;&#10;Description automatically generated">
            <a:extLst>
              <a:ext uri="{FF2B5EF4-FFF2-40B4-BE49-F238E27FC236}">
                <a16:creationId xmlns:a16="http://schemas.microsoft.com/office/drawing/2014/main" id="{754F67C2-B167-5049-A645-9622398780C6}"/>
              </a:ext>
            </a:extLst>
          </p:cNvPr>
          <p:cNvPicPr>
            <a:picLocks noGrp="1" noChangeAspect="1"/>
          </p:cNvPicPr>
          <p:nvPr>
            <p:ph idx="1"/>
          </p:nvPr>
        </p:nvPicPr>
        <p:blipFill>
          <a:blip r:embed="rId3"/>
          <a:stretch>
            <a:fillRect/>
          </a:stretch>
        </p:blipFill>
        <p:spPr>
          <a:xfrm>
            <a:off x="320040" y="2723461"/>
            <a:ext cx="11548872" cy="3724510"/>
          </a:xfrm>
          <a:prstGeom prst="rect">
            <a:avLst/>
          </a:prstGeom>
        </p:spPr>
      </p:pic>
    </p:spTree>
    <p:extLst>
      <p:ext uri="{BB962C8B-B14F-4D97-AF65-F5344CB8AC3E}">
        <p14:creationId xmlns:p14="http://schemas.microsoft.com/office/powerpoint/2010/main" val="39817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C69896"/>
          </a:solidFill>
          <a:ln w="12700" cap="flat">
            <a:noFill/>
            <a:prstDash val="solid"/>
            <a:miter/>
          </a:ln>
        </p:spPr>
        <p:txBody>
          <a:bodyPr rtlCol="0" anchor="ctr"/>
          <a:lstStyle/>
          <a:p>
            <a:endParaRPr lang="en-US"/>
          </a:p>
        </p:txBody>
      </p:sp>
      <p:sp>
        <p:nvSpPr>
          <p:cNvPr id="6" name="Title 5">
            <a:extLst>
              <a:ext uri="{FF2B5EF4-FFF2-40B4-BE49-F238E27FC236}">
                <a16:creationId xmlns:a16="http://schemas.microsoft.com/office/drawing/2014/main" id="{1AB504CC-4571-B945-A044-E076ED3FAD27}"/>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lnSpc>
                <a:spcPct val="90000"/>
              </a:lnSpc>
            </a:pPr>
            <a:r>
              <a:rPr lang="en-US" sz="4500">
                <a:solidFill>
                  <a:srgbClr val="FFFFFF"/>
                </a:solidFill>
              </a:rPr>
              <a:t>School admin added</a:t>
            </a:r>
          </a:p>
        </p:txBody>
      </p:sp>
      <p:sp>
        <p:nvSpPr>
          <p:cNvPr id="2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C69896"/>
          </a:solidFill>
          <a:ln w="38100"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B2C8B468-B377-6F4D-932B-858BB6E46DD9}"/>
              </a:ext>
            </a:extLst>
          </p:cNvPr>
          <p:cNvPicPr>
            <a:picLocks noGrp="1" noChangeAspect="1"/>
          </p:cNvPicPr>
          <p:nvPr>
            <p:ph idx="1"/>
          </p:nvPr>
        </p:nvPicPr>
        <p:blipFill>
          <a:blip r:embed="rId3"/>
          <a:stretch>
            <a:fillRect/>
          </a:stretch>
        </p:blipFill>
        <p:spPr>
          <a:xfrm>
            <a:off x="643467" y="1548551"/>
            <a:ext cx="5448327" cy="3663999"/>
          </a:xfrm>
          <a:prstGeom prst="rect">
            <a:avLst/>
          </a:prstGeom>
        </p:spPr>
      </p:pic>
    </p:spTree>
    <p:extLst>
      <p:ext uri="{BB962C8B-B14F-4D97-AF65-F5344CB8AC3E}">
        <p14:creationId xmlns:p14="http://schemas.microsoft.com/office/powerpoint/2010/main" val="146180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C0394F-9A04-E048-9353-F13113E57FCF}"/>
              </a:ext>
            </a:extLst>
          </p:cNvPr>
          <p:cNvSpPr>
            <a:spLocks noGrp="1"/>
          </p:cNvSpPr>
          <p:nvPr>
            <p:ph type="title"/>
          </p:nvPr>
        </p:nvSpPr>
        <p:spPr/>
        <p:txBody>
          <a:bodyPr/>
          <a:lstStyle/>
          <a:p>
            <a:r>
              <a:rPr lang="en-US" dirty="0"/>
              <a:t>How to add teachers?</a:t>
            </a:r>
          </a:p>
        </p:txBody>
      </p:sp>
      <p:sp>
        <p:nvSpPr>
          <p:cNvPr id="7" name="Content Placeholder 6">
            <a:extLst>
              <a:ext uri="{FF2B5EF4-FFF2-40B4-BE49-F238E27FC236}">
                <a16:creationId xmlns:a16="http://schemas.microsoft.com/office/drawing/2014/main" id="{D926242C-25A7-F54C-9E9F-F2EE2500FF3E}"/>
              </a:ext>
            </a:extLst>
          </p:cNvPr>
          <p:cNvSpPr>
            <a:spLocks noGrp="1"/>
          </p:cNvSpPr>
          <p:nvPr>
            <p:ph idx="1"/>
          </p:nvPr>
        </p:nvSpPr>
        <p:spPr/>
        <p:txBody>
          <a:bodyPr/>
          <a:lstStyle/>
          <a:p>
            <a:endParaRPr lang="en-US" dirty="0"/>
          </a:p>
        </p:txBody>
      </p:sp>
      <p:pic>
        <p:nvPicPr>
          <p:cNvPr id="5" name="Picture 4" descr="A screenshot of a cell phone&#10;&#10;Description automatically generated">
            <a:extLst>
              <a:ext uri="{FF2B5EF4-FFF2-40B4-BE49-F238E27FC236}">
                <a16:creationId xmlns:a16="http://schemas.microsoft.com/office/drawing/2014/main" id="{45CE78E8-A90E-7847-8965-38D6D57AFF7B}"/>
              </a:ext>
            </a:extLst>
          </p:cNvPr>
          <p:cNvPicPr>
            <a:picLocks noChangeAspect="1"/>
          </p:cNvPicPr>
          <p:nvPr/>
        </p:nvPicPr>
        <p:blipFill>
          <a:blip r:embed="rId3"/>
          <a:stretch>
            <a:fillRect/>
          </a:stretch>
        </p:blipFill>
        <p:spPr>
          <a:xfrm>
            <a:off x="838200" y="1929384"/>
            <a:ext cx="10515600" cy="4079530"/>
          </a:xfrm>
          <a:prstGeom prst="rect">
            <a:avLst/>
          </a:prstGeom>
        </p:spPr>
      </p:pic>
    </p:spTree>
    <p:extLst>
      <p:ext uri="{BB962C8B-B14F-4D97-AF65-F5344CB8AC3E}">
        <p14:creationId xmlns:p14="http://schemas.microsoft.com/office/powerpoint/2010/main" val="25624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CA54-E8D6-9945-A4E2-42C94015F357}"/>
              </a:ext>
            </a:extLst>
          </p:cNvPr>
          <p:cNvSpPr>
            <a:spLocks noGrp="1"/>
          </p:cNvSpPr>
          <p:nvPr>
            <p:ph type="title"/>
          </p:nvPr>
        </p:nvSpPr>
        <p:spPr/>
        <p:txBody>
          <a:bodyPr/>
          <a:lstStyle/>
          <a:p>
            <a:r>
              <a:rPr lang="en-US" dirty="0"/>
              <a:t>Associate Course and Classroom</a:t>
            </a:r>
          </a:p>
        </p:txBody>
      </p:sp>
      <p:sp>
        <p:nvSpPr>
          <p:cNvPr id="3" name="Content Placeholder 2">
            <a:extLst>
              <a:ext uri="{FF2B5EF4-FFF2-40B4-BE49-F238E27FC236}">
                <a16:creationId xmlns:a16="http://schemas.microsoft.com/office/drawing/2014/main" id="{370F3373-F95A-AF40-BC65-BC46B6524FCF}"/>
              </a:ext>
            </a:extLst>
          </p:cNvPr>
          <p:cNvSpPr>
            <a:spLocks noGrp="1"/>
          </p:cNvSpPr>
          <p:nvPr>
            <p:ph idx="1"/>
          </p:nvPr>
        </p:nvSpPr>
        <p:spPr/>
        <p:txBody>
          <a:bodyPr/>
          <a:lstStyle/>
          <a:p>
            <a:endParaRPr lang="en-US" dirty="0"/>
          </a:p>
        </p:txBody>
      </p:sp>
      <p:pic>
        <p:nvPicPr>
          <p:cNvPr id="5" name="Picture 4" descr="A screenshot of a cell phone&#10;&#10;Description automatically generated">
            <a:extLst>
              <a:ext uri="{FF2B5EF4-FFF2-40B4-BE49-F238E27FC236}">
                <a16:creationId xmlns:a16="http://schemas.microsoft.com/office/drawing/2014/main" id="{DB3267E8-17FA-414C-8793-5A794EBC7558}"/>
              </a:ext>
            </a:extLst>
          </p:cNvPr>
          <p:cNvPicPr>
            <a:picLocks noChangeAspect="1"/>
          </p:cNvPicPr>
          <p:nvPr/>
        </p:nvPicPr>
        <p:blipFill>
          <a:blip r:embed="rId3"/>
          <a:stretch>
            <a:fillRect/>
          </a:stretch>
        </p:blipFill>
        <p:spPr>
          <a:xfrm>
            <a:off x="838200" y="1929383"/>
            <a:ext cx="10515600" cy="4251959"/>
          </a:xfrm>
          <a:prstGeom prst="rect">
            <a:avLst/>
          </a:prstGeom>
        </p:spPr>
      </p:pic>
    </p:spTree>
    <p:extLst>
      <p:ext uri="{BB962C8B-B14F-4D97-AF65-F5344CB8AC3E}">
        <p14:creationId xmlns:p14="http://schemas.microsoft.com/office/powerpoint/2010/main" val="424324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F3C2-A85D-AA48-B7FD-1B76605C695C}"/>
              </a:ext>
            </a:extLst>
          </p:cNvPr>
          <p:cNvSpPr>
            <a:spLocks noGrp="1"/>
          </p:cNvSpPr>
          <p:nvPr>
            <p:ph type="title"/>
          </p:nvPr>
        </p:nvSpPr>
        <p:spPr/>
        <p:txBody>
          <a:bodyPr/>
          <a:lstStyle/>
          <a:p>
            <a:r>
              <a:rPr lang="en-US" dirty="0"/>
              <a:t>Select the teacher</a:t>
            </a:r>
          </a:p>
        </p:txBody>
      </p:sp>
      <p:sp>
        <p:nvSpPr>
          <p:cNvPr id="3" name="Content Placeholder 2">
            <a:extLst>
              <a:ext uri="{FF2B5EF4-FFF2-40B4-BE49-F238E27FC236}">
                <a16:creationId xmlns:a16="http://schemas.microsoft.com/office/drawing/2014/main" id="{08917336-1441-0741-9A26-27F2A4149FD4}"/>
              </a:ext>
            </a:extLst>
          </p:cNvPr>
          <p:cNvSpPr>
            <a:spLocks noGrp="1"/>
          </p:cNvSpPr>
          <p:nvPr>
            <p:ph idx="1"/>
          </p:nvPr>
        </p:nvSpPr>
        <p:spPr/>
        <p:txBody>
          <a:bodyPr/>
          <a:lstStyle/>
          <a:p>
            <a:endParaRPr lang="en-US"/>
          </a:p>
        </p:txBody>
      </p:sp>
      <p:pic>
        <p:nvPicPr>
          <p:cNvPr id="5" name="Picture 4" descr="A screenshot of a social media post&#10;&#10;Description automatically generated">
            <a:extLst>
              <a:ext uri="{FF2B5EF4-FFF2-40B4-BE49-F238E27FC236}">
                <a16:creationId xmlns:a16="http://schemas.microsoft.com/office/drawing/2014/main" id="{8F6F0F1C-BE3E-C047-9DDC-DB8119B31A9A}"/>
              </a:ext>
            </a:extLst>
          </p:cNvPr>
          <p:cNvPicPr>
            <a:picLocks noChangeAspect="1"/>
          </p:cNvPicPr>
          <p:nvPr/>
        </p:nvPicPr>
        <p:blipFill>
          <a:blip r:embed="rId3"/>
          <a:stretch>
            <a:fillRect/>
          </a:stretch>
        </p:blipFill>
        <p:spPr>
          <a:xfrm>
            <a:off x="711200" y="1929383"/>
            <a:ext cx="10755086" cy="4251959"/>
          </a:xfrm>
          <a:prstGeom prst="rect">
            <a:avLst/>
          </a:prstGeom>
        </p:spPr>
      </p:pic>
    </p:spTree>
    <p:extLst>
      <p:ext uri="{BB962C8B-B14F-4D97-AF65-F5344CB8AC3E}">
        <p14:creationId xmlns:p14="http://schemas.microsoft.com/office/powerpoint/2010/main" val="222380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1A318-3895-DD48-ACE4-3162C94B84BA}"/>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100" dirty="0"/>
              <a:t>Adding the Course and Classroom</a:t>
            </a:r>
          </a:p>
        </p:txBody>
      </p:sp>
      <p:pic>
        <p:nvPicPr>
          <p:cNvPr id="9" name="Content Placeholder 8" descr="A screenshot of a cell phone&#10;&#10;Description automatically generated">
            <a:extLst>
              <a:ext uri="{FF2B5EF4-FFF2-40B4-BE49-F238E27FC236}">
                <a16:creationId xmlns:a16="http://schemas.microsoft.com/office/drawing/2014/main" id="{19ED2661-9684-F640-BE58-E23F29369869}"/>
              </a:ext>
            </a:extLst>
          </p:cNvPr>
          <p:cNvPicPr>
            <a:picLocks noGrp="1" noChangeAspect="1"/>
          </p:cNvPicPr>
          <p:nvPr>
            <p:ph idx="1"/>
          </p:nvPr>
        </p:nvPicPr>
        <p:blipFill rotWithShape="1">
          <a:blip r:embed="rId3"/>
          <a:srcRect t="4166"/>
          <a:stretch/>
        </p:blipFill>
        <p:spPr>
          <a:xfrm>
            <a:off x="435842" y="2633472"/>
            <a:ext cx="11317268" cy="3904488"/>
          </a:xfrm>
          <a:prstGeom prst="rect">
            <a:avLst/>
          </a:prstGeom>
        </p:spPr>
      </p:pic>
    </p:spTree>
    <p:extLst>
      <p:ext uri="{BB962C8B-B14F-4D97-AF65-F5344CB8AC3E}">
        <p14:creationId xmlns:p14="http://schemas.microsoft.com/office/powerpoint/2010/main" val="141898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1A1C4-FD86-C843-B1E6-FEDED2C3381D}"/>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600"/>
              <a:t>Added Classroom and Course</a:t>
            </a:r>
          </a:p>
        </p:txBody>
      </p:sp>
      <p:pic>
        <p:nvPicPr>
          <p:cNvPr id="5" name="Content Placeholder 4" descr="A screenshot of a cell phone&#10;&#10;Description automatically generated">
            <a:extLst>
              <a:ext uri="{FF2B5EF4-FFF2-40B4-BE49-F238E27FC236}">
                <a16:creationId xmlns:a16="http://schemas.microsoft.com/office/drawing/2014/main" id="{4D534A99-5360-D94C-BF9B-E266F295A551}"/>
              </a:ext>
            </a:extLst>
          </p:cNvPr>
          <p:cNvPicPr>
            <a:picLocks noGrp="1" noChangeAspect="1"/>
          </p:cNvPicPr>
          <p:nvPr>
            <p:ph idx="1"/>
          </p:nvPr>
        </p:nvPicPr>
        <p:blipFill>
          <a:blip r:embed="rId3"/>
          <a:stretch>
            <a:fillRect/>
          </a:stretch>
        </p:blipFill>
        <p:spPr>
          <a:xfrm>
            <a:off x="320040" y="2781205"/>
            <a:ext cx="11548872" cy="3609022"/>
          </a:xfrm>
          <a:prstGeom prst="rect">
            <a:avLst/>
          </a:prstGeom>
        </p:spPr>
      </p:pic>
    </p:spTree>
    <p:extLst>
      <p:ext uri="{BB962C8B-B14F-4D97-AF65-F5344CB8AC3E}">
        <p14:creationId xmlns:p14="http://schemas.microsoft.com/office/powerpoint/2010/main" val="142854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44D48BA-3B61-0044-BB99-94FA044588CB}"/>
              </a:ext>
            </a:extLst>
          </p:cNvPr>
          <p:cNvSpPr>
            <a:spLocks noGrp="1"/>
          </p:cNvSpPr>
          <p:nvPr>
            <p:ph type="title"/>
          </p:nvPr>
        </p:nvSpPr>
        <p:spPr>
          <a:xfrm>
            <a:off x="841248" y="548640"/>
            <a:ext cx="3419540" cy="5431536"/>
          </a:xfrm>
        </p:spPr>
        <p:txBody>
          <a:bodyPr>
            <a:normAutofit/>
          </a:bodyPr>
          <a:lstStyle/>
          <a:p>
            <a:r>
              <a:rPr lang="en-US" sz="4000" dirty="0"/>
              <a:t>Provisioning</a:t>
            </a:r>
            <a:r>
              <a:rPr lang="en-US" sz="4200" dirty="0"/>
              <a:t> Menu</a:t>
            </a:r>
          </a:p>
        </p:txBody>
      </p:sp>
      <p:sp>
        <p:nvSpPr>
          <p:cNvPr id="15"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C69896"/>
          </a:solidFill>
          <a:ln w="41275"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screenshot of a cell phone&#10;&#10;Description automatically generated">
            <a:extLst>
              <a:ext uri="{FF2B5EF4-FFF2-40B4-BE49-F238E27FC236}">
                <a16:creationId xmlns:a16="http://schemas.microsoft.com/office/drawing/2014/main" id="{3103582C-7C4F-004D-B6EE-5693CC5F1DD8}"/>
              </a:ext>
            </a:extLst>
          </p:cNvPr>
          <p:cNvPicPr>
            <a:picLocks noGrp="1" noChangeAspect="1"/>
          </p:cNvPicPr>
          <p:nvPr>
            <p:ph idx="1"/>
          </p:nvPr>
        </p:nvPicPr>
        <p:blipFill>
          <a:blip r:embed="rId3"/>
          <a:stretch>
            <a:fillRect/>
          </a:stretch>
        </p:blipFill>
        <p:spPr>
          <a:xfrm>
            <a:off x="6096000" y="552449"/>
            <a:ext cx="4081272" cy="5762625"/>
          </a:xfrm>
        </p:spPr>
      </p:pic>
    </p:spTree>
    <p:extLst>
      <p:ext uri="{BB962C8B-B14F-4D97-AF65-F5344CB8AC3E}">
        <p14:creationId xmlns:p14="http://schemas.microsoft.com/office/powerpoint/2010/main" val="824221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624E-967E-1740-82DA-3D83C9E392DB}"/>
              </a:ext>
            </a:extLst>
          </p:cNvPr>
          <p:cNvSpPr>
            <a:spLocks noGrp="1"/>
          </p:cNvSpPr>
          <p:nvPr>
            <p:ph type="title"/>
          </p:nvPr>
        </p:nvSpPr>
        <p:spPr>
          <a:xfrm>
            <a:off x="638881" y="839865"/>
            <a:ext cx="10909640" cy="904970"/>
          </a:xfrm>
        </p:spPr>
        <p:txBody>
          <a:bodyPr vert="horz" lIns="91440" tIns="45720" rIns="91440" bIns="45720" rtlCol="0" anchor="ctr">
            <a:normAutofit fontScale="90000"/>
          </a:bodyPr>
          <a:lstStyle/>
          <a:p>
            <a:pPr algn="ctr">
              <a:lnSpc>
                <a:spcPct val="90000"/>
              </a:lnSpc>
            </a:pPr>
            <a:br>
              <a:rPr lang="en-US" sz="2900" dirty="0"/>
            </a:br>
            <a:r>
              <a:rPr lang="en-US" sz="5600" dirty="0"/>
              <a:t>How to add Students?</a:t>
            </a:r>
          </a:p>
        </p:txBody>
      </p:sp>
      <p:pic>
        <p:nvPicPr>
          <p:cNvPr id="5" name="Content Placeholder 4" descr="A screenshot of a social media post&#10;&#10;Description automatically generated">
            <a:extLst>
              <a:ext uri="{FF2B5EF4-FFF2-40B4-BE49-F238E27FC236}">
                <a16:creationId xmlns:a16="http://schemas.microsoft.com/office/drawing/2014/main" id="{3D8AD776-B00D-D54B-91CD-D27834C4FF45}"/>
              </a:ext>
            </a:extLst>
          </p:cNvPr>
          <p:cNvPicPr>
            <a:picLocks noGrp="1" noChangeAspect="1"/>
          </p:cNvPicPr>
          <p:nvPr>
            <p:ph idx="1"/>
          </p:nvPr>
        </p:nvPicPr>
        <p:blipFill>
          <a:blip r:embed="rId3"/>
          <a:stretch>
            <a:fillRect/>
          </a:stretch>
        </p:blipFill>
        <p:spPr>
          <a:xfrm>
            <a:off x="320040" y="2954438"/>
            <a:ext cx="11548872" cy="3262556"/>
          </a:xfrm>
          <a:prstGeom prst="rect">
            <a:avLst/>
          </a:prstGeom>
        </p:spPr>
      </p:pic>
    </p:spTree>
    <p:extLst>
      <p:ext uri="{BB962C8B-B14F-4D97-AF65-F5344CB8AC3E}">
        <p14:creationId xmlns:p14="http://schemas.microsoft.com/office/powerpoint/2010/main" val="373722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0FB16-09D7-084F-8C71-AE6443D34011}"/>
              </a:ext>
            </a:extLst>
          </p:cNvPr>
          <p:cNvSpPr>
            <a:spLocks noGrp="1"/>
          </p:cNvSpPr>
          <p:nvPr>
            <p:ph type="title"/>
          </p:nvPr>
        </p:nvSpPr>
        <p:spPr>
          <a:xfrm>
            <a:off x="638881" y="839865"/>
            <a:ext cx="10909640" cy="904970"/>
          </a:xfrm>
        </p:spPr>
        <p:txBody>
          <a:bodyPr vert="horz" lIns="91440" tIns="45720" rIns="91440" bIns="45720" rtlCol="0" anchor="ctr">
            <a:normAutofit fontScale="90000"/>
          </a:bodyPr>
          <a:lstStyle/>
          <a:p>
            <a:pPr algn="ctr"/>
            <a:r>
              <a:rPr lang="en-US" sz="6000" dirty="0"/>
              <a:t>Student Details</a:t>
            </a:r>
          </a:p>
        </p:txBody>
      </p:sp>
      <p:pic>
        <p:nvPicPr>
          <p:cNvPr id="5" name="Content Placeholder 4" descr="A screenshot of a social media post&#10;&#10;Description automatically generated">
            <a:extLst>
              <a:ext uri="{FF2B5EF4-FFF2-40B4-BE49-F238E27FC236}">
                <a16:creationId xmlns:a16="http://schemas.microsoft.com/office/drawing/2014/main" id="{A00083EF-1924-394B-9FB5-12BFAB40A823}"/>
              </a:ext>
            </a:extLst>
          </p:cNvPr>
          <p:cNvPicPr>
            <a:picLocks noGrp="1" noChangeAspect="1"/>
          </p:cNvPicPr>
          <p:nvPr>
            <p:ph idx="1"/>
          </p:nvPr>
        </p:nvPicPr>
        <p:blipFill>
          <a:blip r:embed="rId3"/>
          <a:stretch>
            <a:fillRect/>
          </a:stretch>
        </p:blipFill>
        <p:spPr>
          <a:xfrm>
            <a:off x="1580614" y="2633472"/>
            <a:ext cx="9027723" cy="3904488"/>
          </a:xfrm>
          <a:prstGeom prst="rect">
            <a:avLst/>
          </a:prstGeom>
        </p:spPr>
      </p:pic>
    </p:spTree>
    <p:extLst>
      <p:ext uri="{BB962C8B-B14F-4D97-AF65-F5344CB8AC3E}">
        <p14:creationId xmlns:p14="http://schemas.microsoft.com/office/powerpoint/2010/main" val="98196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BFABF-5F1B-2648-9AF6-27A1A6D40F8E}"/>
              </a:ext>
            </a:extLst>
          </p:cNvPr>
          <p:cNvSpPr>
            <a:spLocks noGrp="1"/>
          </p:cNvSpPr>
          <p:nvPr>
            <p:ph type="title"/>
          </p:nvPr>
        </p:nvSpPr>
        <p:spPr>
          <a:xfrm>
            <a:off x="638881" y="839865"/>
            <a:ext cx="10909640" cy="904970"/>
          </a:xfrm>
        </p:spPr>
        <p:txBody>
          <a:bodyPr vert="horz" lIns="91440" tIns="45720" rIns="91440" bIns="45720" rtlCol="0" anchor="ctr">
            <a:normAutofit fontScale="90000"/>
          </a:bodyPr>
          <a:lstStyle/>
          <a:p>
            <a:pPr algn="ctr"/>
            <a:r>
              <a:rPr lang="en-US" sz="6000" dirty="0"/>
              <a:t>Student’s FP login</a:t>
            </a:r>
          </a:p>
        </p:txBody>
      </p:sp>
      <p:pic>
        <p:nvPicPr>
          <p:cNvPr id="7" name="Content Placeholder 6" descr="A screenshot of a cell phone&#10;&#10;Description automatically generated">
            <a:extLst>
              <a:ext uri="{FF2B5EF4-FFF2-40B4-BE49-F238E27FC236}">
                <a16:creationId xmlns:a16="http://schemas.microsoft.com/office/drawing/2014/main" id="{D257698B-AF57-DF4C-9392-2F5A28AF5B90}"/>
              </a:ext>
            </a:extLst>
          </p:cNvPr>
          <p:cNvPicPr>
            <a:picLocks noGrp="1" noChangeAspect="1"/>
          </p:cNvPicPr>
          <p:nvPr>
            <p:ph idx="1"/>
          </p:nvPr>
        </p:nvPicPr>
        <p:blipFill>
          <a:blip r:embed="rId3"/>
          <a:stretch>
            <a:fillRect/>
          </a:stretch>
        </p:blipFill>
        <p:spPr>
          <a:xfrm>
            <a:off x="745863" y="2633472"/>
            <a:ext cx="10697225" cy="3904488"/>
          </a:xfrm>
          <a:prstGeom prst="rect">
            <a:avLst/>
          </a:prstGeom>
        </p:spPr>
      </p:pic>
    </p:spTree>
    <p:extLst>
      <p:ext uri="{BB962C8B-B14F-4D97-AF65-F5344CB8AC3E}">
        <p14:creationId xmlns:p14="http://schemas.microsoft.com/office/powerpoint/2010/main" val="263555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9176-0EFA-764E-A3D8-8FE525FBBE03}"/>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600"/>
              <a:t>Assigning a Course to a student</a:t>
            </a:r>
          </a:p>
        </p:txBody>
      </p:sp>
      <p:pic>
        <p:nvPicPr>
          <p:cNvPr id="5" name="Content Placeholder 4" descr="A screenshot of a social media post&#10;&#10;Description automatically generated">
            <a:extLst>
              <a:ext uri="{FF2B5EF4-FFF2-40B4-BE49-F238E27FC236}">
                <a16:creationId xmlns:a16="http://schemas.microsoft.com/office/drawing/2014/main" id="{0FDA7735-15C3-C74D-BDAD-326D6EF693C0}"/>
              </a:ext>
            </a:extLst>
          </p:cNvPr>
          <p:cNvPicPr>
            <a:picLocks noGrp="1" noChangeAspect="1"/>
          </p:cNvPicPr>
          <p:nvPr>
            <p:ph idx="1"/>
          </p:nvPr>
        </p:nvPicPr>
        <p:blipFill>
          <a:blip r:embed="rId3"/>
          <a:stretch>
            <a:fillRect/>
          </a:stretch>
        </p:blipFill>
        <p:spPr>
          <a:xfrm>
            <a:off x="320040" y="2781205"/>
            <a:ext cx="11548872" cy="3609022"/>
          </a:xfrm>
          <a:prstGeom prst="rect">
            <a:avLst/>
          </a:prstGeom>
        </p:spPr>
      </p:pic>
    </p:spTree>
    <p:extLst>
      <p:ext uri="{BB962C8B-B14F-4D97-AF65-F5344CB8AC3E}">
        <p14:creationId xmlns:p14="http://schemas.microsoft.com/office/powerpoint/2010/main" val="604507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779A-472B-FD40-A992-7D32115C52E3}"/>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4700"/>
              <a:t>How to setup a FocalpointK12 login?</a:t>
            </a:r>
          </a:p>
        </p:txBody>
      </p:sp>
      <p:pic>
        <p:nvPicPr>
          <p:cNvPr id="5" name="Content Placeholder 4" descr="A screenshot of a cell phone&#10;&#10;Description automatically generated">
            <a:extLst>
              <a:ext uri="{FF2B5EF4-FFF2-40B4-BE49-F238E27FC236}">
                <a16:creationId xmlns:a16="http://schemas.microsoft.com/office/drawing/2014/main" id="{B201986F-89E3-7049-9198-B9B212611AE6}"/>
              </a:ext>
            </a:extLst>
          </p:cNvPr>
          <p:cNvPicPr>
            <a:picLocks noGrp="1" noChangeAspect="1"/>
          </p:cNvPicPr>
          <p:nvPr>
            <p:ph idx="1"/>
          </p:nvPr>
        </p:nvPicPr>
        <p:blipFill>
          <a:blip r:embed="rId3"/>
          <a:stretch>
            <a:fillRect/>
          </a:stretch>
        </p:blipFill>
        <p:spPr>
          <a:xfrm>
            <a:off x="633655" y="2633472"/>
            <a:ext cx="10921642" cy="3904488"/>
          </a:xfrm>
          <a:prstGeom prst="rect">
            <a:avLst/>
          </a:prstGeom>
        </p:spPr>
      </p:pic>
    </p:spTree>
    <p:extLst>
      <p:ext uri="{BB962C8B-B14F-4D97-AF65-F5344CB8AC3E}">
        <p14:creationId xmlns:p14="http://schemas.microsoft.com/office/powerpoint/2010/main" val="2665298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CC-6F1E-0441-91B2-116A045A4FC0}"/>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600"/>
              <a:t>Setup FocalpointK12 login</a:t>
            </a:r>
          </a:p>
        </p:txBody>
      </p:sp>
      <p:pic>
        <p:nvPicPr>
          <p:cNvPr id="5" name="Content Placeholder 4" descr="A screenshot of a cell phone&#10;&#10;Description automatically generated">
            <a:extLst>
              <a:ext uri="{FF2B5EF4-FFF2-40B4-BE49-F238E27FC236}">
                <a16:creationId xmlns:a16="http://schemas.microsoft.com/office/drawing/2014/main" id="{B069EC2E-654D-0742-9FF8-9EAAF63855D5}"/>
              </a:ext>
            </a:extLst>
          </p:cNvPr>
          <p:cNvPicPr>
            <a:picLocks noGrp="1" noChangeAspect="1"/>
          </p:cNvPicPr>
          <p:nvPr>
            <p:ph idx="1"/>
          </p:nvPr>
        </p:nvPicPr>
        <p:blipFill>
          <a:blip r:embed="rId3"/>
          <a:stretch>
            <a:fillRect/>
          </a:stretch>
        </p:blipFill>
        <p:spPr>
          <a:xfrm>
            <a:off x="320040" y="2781205"/>
            <a:ext cx="11548872" cy="3609022"/>
          </a:xfrm>
          <a:prstGeom prst="rect">
            <a:avLst/>
          </a:prstGeom>
        </p:spPr>
      </p:pic>
    </p:spTree>
    <p:extLst>
      <p:ext uri="{BB962C8B-B14F-4D97-AF65-F5344CB8AC3E}">
        <p14:creationId xmlns:p14="http://schemas.microsoft.com/office/powerpoint/2010/main" val="3159172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AC7D-A078-F044-AA47-2B59FBD14CF5}"/>
              </a:ext>
            </a:extLst>
          </p:cNvPr>
          <p:cNvSpPr>
            <a:spLocks noGrp="1"/>
          </p:cNvSpPr>
          <p:nvPr>
            <p:ph type="title"/>
          </p:nvPr>
        </p:nvSpPr>
        <p:spPr>
          <a:xfrm>
            <a:off x="638881" y="839865"/>
            <a:ext cx="10909640" cy="904970"/>
          </a:xfrm>
        </p:spPr>
        <p:txBody>
          <a:bodyPr vert="horz" lIns="91440" tIns="45720" rIns="91440" bIns="45720" rtlCol="0" anchor="ctr">
            <a:normAutofit/>
          </a:bodyPr>
          <a:lstStyle/>
          <a:p>
            <a:pPr algn="ctr">
              <a:lnSpc>
                <a:spcPct val="90000"/>
              </a:lnSpc>
            </a:pPr>
            <a:r>
              <a:rPr lang="en-US" sz="5600"/>
              <a:t>Reset Password</a:t>
            </a:r>
          </a:p>
        </p:txBody>
      </p:sp>
      <p:pic>
        <p:nvPicPr>
          <p:cNvPr id="9" name="Content Placeholder 8" descr="A screenshot of a cell phone&#10;&#10;Description automatically generated">
            <a:extLst>
              <a:ext uri="{FF2B5EF4-FFF2-40B4-BE49-F238E27FC236}">
                <a16:creationId xmlns:a16="http://schemas.microsoft.com/office/drawing/2014/main" id="{A491F3F9-9331-584A-8AB0-69B50C46BFFF}"/>
              </a:ext>
            </a:extLst>
          </p:cNvPr>
          <p:cNvPicPr>
            <a:picLocks noGrp="1" noChangeAspect="1"/>
          </p:cNvPicPr>
          <p:nvPr>
            <p:ph idx="1"/>
          </p:nvPr>
        </p:nvPicPr>
        <p:blipFill>
          <a:blip r:embed="rId3"/>
          <a:stretch>
            <a:fillRect/>
          </a:stretch>
        </p:blipFill>
        <p:spPr>
          <a:xfrm>
            <a:off x="320040" y="2694588"/>
            <a:ext cx="11548872" cy="3782256"/>
          </a:xfrm>
          <a:prstGeom prst="rect">
            <a:avLst/>
          </a:prstGeom>
        </p:spPr>
      </p:pic>
    </p:spTree>
    <p:extLst>
      <p:ext uri="{BB962C8B-B14F-4D97-AF65-F5344CB8AC3E}">
        <p14:creationId xmlns:p14="http://schemas.microsoft.com/office/powerpoint/2010/main" val="3524407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8F0E3-5405-1D4C-ADFB-31C375C20F6A}"/>
              </a:ext>
            </a:extLst>
          </p:cNvPr>
          <p:cNvSpPr>
            <a:spLocks noGrp="1"/>
          </p:cNvSpPr>
          <p:nvPr>
            <p:ph type="title"/>
          </p:nvPr>
        </p:nvSpPr>
        <p:spPr>
          <a:xfrm>
            <a:off x="7998581" y="643467"/>
            <a:ext cx="3562483" cy="3569241"/>
          </a:xfrm>
        </p:spPr>
        <p:txBody>
          <a:bodyPr vert="horz" lIns="91440" tIns="45720" rIns="91440" bIns="45720" rtlCol="0" anchor="b">
            <a:normAutofit/>
          </a:bodyPr>
          <a:lstStyle/>
          <a:p>
            <a:r>
              <a:rPr lang="en-US" sz="5800" dirty="0"/>
              <a:t>Thank you!</a:t>
            </a:r>
          </a:p>
        </p:txBody>
      </p:sp>
      <p:sp>
        <p:nvSpPr>
          <p:cNvPr id="2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C69896"/>
          </a:solidFill>
          <a:ln w="38100" cap="rnd">
            <a:solidFill>
              <a:srgbClr val="C6989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F28344AF-AB85-B44F-B7F3-5F23E0ED3CAD}"/>
              </a:ext>
            </a:extLst>
          </p:cNvPr>
          <p:cNvPicPr>
            <a:picLocks noGrp="1" noChangeAspect="1"/>
          </p:cNvPicPr>
          <p:nvPr>
            <p:ph idx="1"/>
          </p:nvPr>
        </p:nvPicPr>
        <p:blipFill>
          <a:blip r:embed="rId3"/>
          <a:stretch>
            <a:fillRect/>
          </a:stretch>
        </p:blipFill>
        <p:spPr>
          <a:xfrm>
            <a:off x="320040" y="709803"/>
            <a:ext cx="7214616" cy="5410961"/>
          </a:xfrm>
          <a:prstGeom prst="rect">
            <a:avLst/>
          </a:prstGeom>
        </p:spPr>
      </p:pic>
    </p:spTree>
    <p:extLst>
      <p:ext uri="{BB962C8B-B14F-4D97-AF65-F5344CB8AC3E}">
        <p14:creationId xmlns:p14="http://schemas.microsoft.com/office/powerpoint/2010/main" val="24214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3993D2-BA81-1642-B579-4F3A5C27A5B3}"/>
              </a:ext>
            </a:extLst>
          </p:cNvPr>
          <p:cNvSpPr>
            <a:spLocks noGrp="1"/>
          </p:cNvSpPr>
          <p:nvPr>
            <p:ph type="title"/>
          </p:nvPr>
        </p:nvSpPr>
        <p:spPr/>
        <p:txBody>
          <a:bodyPr/>
          <a:lstStyle/>
          <a:p>
            <a:r>
              <a:rPr lang="en-US" dirty="0"/>
              <a:t>How to add a new school?</a:t>
            </a:r>
          </a:p>
        </p:txBody>
      </p:sp>
      <p:pic>
        <p:nvPicPr>
          <p:cNvPr id="5" name="Content Placeholder 5" descr="A screenshot of a cell phone&#10;&#10;Description automatically generated">
            <a:extLst>
              <a:ext uri="{FF2B5EF4-FFF2-40B4-BE49-F238E27FC236}">
                <a16:creationId xmlns:a16="http://schemas.microsoft.com/office/drawing/2014/main" id="{0F7E947F-416D-7C47-88F3-7E5E72161157}"/>
              </a:ext>
            </a:extLst>
          </p:cNvPr>
          <p:cNvPicPr>
            <a:picLocks noGrp="1" noChangeAspect="1"/>
          </p:cNvPicPr>
          <p:nvPr>
            <p:ph idx="1"/>
          </p:nvPr>
        </p:nvPicPr>
        <p:blipFill>
          <a:blip r:embed="rId3"/>
          <a:stretch>
            <a:fillRect/>
          </a:stretch>
        </p:blipFill>
        <p:spPr>
          <a:xfrm>
            <a:off x="838200" y="2098199"/>
            <a:ext cx="10515600" cy="3914140"/>
          </a:xfrm>
        </p:spPr>
      </p:pic>
    </p:spTree>
    <p:extLst>
      <p:ext uri="{BB962C8B-B14F-4D97-AF65-F5344CB8AC3E}">
        <p14:creationId xmlns:p14="http://schemas.microsoft.com/office/powerpoint/2010/main" val="408091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CF2-6DDA-C645-B5D9-2949AF202CA9}"/>
              </a:ext>
            </a:extLst>
          </p:cNvPr>
          <p:cNvSpPr>
            <a:spLocks noGrp="1"/>
          </p:cNvSpPr>
          <p:nvPr>
            <p:ph type="title"/>
          </p:nvPr>
        </p:nvSpPr>
        <p:spPr/>
        <p:txBody>
          <a:bodyPr/>
          <a:lstStyle/>
          <a:p>
            <a:r>
              <a:rPr lang="en-US" dirty="0"/>
              <a:t>New School Details</a:t>
            </a:r>
          </a:p>
        </p:txBody>
      </p:sp>
      <p:pic>
        <p:nvPicPr>
          <p:cNvPr id="4" name="Content Placeholder 12" descr="A screenshot of a cell phone&#10;&#10;Description automatically generated">
            <a:extLst>
              <a:ext uri="{FF2B5EF4-FFF2-40B4-BE49-F238E27FC236}">
                <a16:creationId xmlns:a16="http://schemas.microsoft.com/office/drawing/2014/main" id="{251105A4-9ADF-194E-83DB-0D776F5C8F89}"/>
              </a:ext>
            </a:extLst>
          </p:cNvPr>
          <p:cNvPicPr>
            <a:picLocks noGrp="1" noChangeAspect="1"/>
          </p:cNvPicPr>
          <p:nvPr>
            <p:ph idx="1"/>
          </p:nvPr>
        </p:nvPicPr>
        <p:blipFill>
          <a:blip r:embed="rId3"/>
          <a:stretch>
            <a:fillRect/>
          </a:stretch>
        </p:blipFill>
        <p:spPr>
          <a:xfrm>
            <a:off x="838200" y="2322286"/>
            <a:ext cx="10515600" cy="3193143"/>
          </a:xfrm>
        </p:spPr>
      </p:pic>
    </p:spTree>
    <p:extLst>
      <p:ext uri="{BB962C8B-B14F-4D97-AF65-F5344CB8AC3E}">
        <p14:creationId xmlns:p14="http://schemas.microsoft.com/office/powerpoint/2010/main" val="273901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FDC0-B133-9E4C-B174-FF030872179A}"/>
              </a:ext>
            </a:extLst>
          </p:cNvPr>
          <p:cNvSpPr>
            <a:spLocks noGrp="1"/>
          </p:cNvSpPr>
          <p:nvPr>
            <p:ph type="title"/>
          </p:nvPr>
        </p:nvSpPr>
        <p:spPr/>
        <p:txBody>
          <a:bodyPr>
            <a:normAutofit fontScale="90000"/>
          </a:bodyPr>
          <a:lstStyle/>
          <a:p>
            <a:r>
              <a:rPr lang="en-US" dirty="0"/>
              <a:t>How to add a Classroom to the school?</a:t>
            </a:r>
          </a:p>
        </p:txBody>
      </p:sp>
      <p:pic>
        <p:nvPicPr>
          <p:cNvPr id="5" name="Content Placeholder 4" descr="A screenshot of a cell phone&#10;&#10;Description automatically generated">
            <a:extLst>
              <a:ext uri="{FF2B5EF4-FFF2-40B4-BE49-F238E27FC236}">
                <a16:creationId xmlns:a16="http://schemas.microsoft.com/office/drawing/2014/main" id="{A0F6E469-CB09-CF4A-8320-58D950E6C72B}"/>
              </a:ext>
            </a:extLst>
          </p:cNvPr>
          <p:cNvPicPr>
            <a:picLocks noGrp="1" noChangeAspect="1"/>
          </p:cNvPicPr>
          <p:nvPr>
            <p:ph idx="1"/>
          </p:nvPr>
        </p:nvPicPr>
        <p:blipFill>
          <a:blip r:embed="rId3"/>
          <a:stretch>
            <a:fillRect/>
          </a:stretch>
        </p:blipFill>
        <p:spPr>
          <a:xfrm>
            <a:off x="1104205" y="1928813"/>
            <a:ext cx="9983589" cy="4252912"/>
          </a:xfrm>
        </p:spPr>
      </p:pic>
    </p:spTree>
    <p:extLst>
      <p:ext uri="{BB962C8B-B14F-4D97-AF65-F5344CB8AC3E}">
        <p14:creationId xmlns:p14="http://schemas.microsoft.com/office/powerpoint/2010/main" val="327137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AF59-F4F1-0042-A42D-E151781DC83F}"/>
              </a:ext>
            </a:extLst>
          </p:cNvPr>
          <p:cNvSpPr>
            <a:spLocks noGrp="1"/>
          </p:cNvSpPr>
          <p:nvPr>
            <p:ph type="title"/>
          </p:nvPr>
        </p:nvSpPr>
        <p:spPr/>
        <p:txBody>
          <a:bodyPr/>
          <a:lstStyle/>
          <a:p>
            <a:r>
              <a:rPr lang="en-US" dirty="0"/>
              <a:t>New Classroom Details</a:t>
            </a:r>
          </a:p>
        </p:txBody>
      </p:sp>
      <p:pic>
        <p:nvPicPr>
          <p:cNvPr id="5" name="Content Placeholder 4" descr="A screenshot of a cell phone&#10;&#10;Description automatically generated">
            <a:extLst>
              <a:ext uri="{FF2B5EF4-FFF2-40B4-BE49-F238E27FC236}">
                <a16:creationId xmlns:a16="http://schemas.microsoft.com/office/drawing/2014/main" id="{8D13B19B-84B1-7744-8D73-1BC9EF4D5053}"/>
              </a:ext>
            </a:extLst>
          </p:cNvPr>
          <p:cNvPicPr>
            <a:picLocks noGrp="1" noChangeAspect="1"/>
          </p:cNvPicPr>
          <p:nvPr>
            <p:ph idx="1"/>
          </p:nvPr>
        </p:nvPicPr>
        <p:blipFill>
          <a:blip r:embed="rId3"/>
          <a:stretch>
            <a:fillRect/>
          </a:stretch>
        </p:blipFill>
        <p:spPr>
          <a:xfrm>
            <a:off x="838200" y="2655868"/>
            <a:ext cx="10515600" cy="3164361"/>
          </a:xfrm>
        </p:spPr>
      </p:pic>
    </p:spTree>
    <p:extLst>
      <p:ext uri="{BB962C8B-B14F-4D97-AF65-F5344CB8AC3E}">
        <p14:creationId xmlns:p14="http://schemas.microsoft.com/office/powerpoint/2010/main" val="331751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B10C2C6D-98D2-894B-BC2F-448A144443A9}"/>
              </a:ext>
            </a:extLst>
          </p:cNvPr>
          <p:cNvPicPr>
            <a:picLocks noGrp="1" noChangeAspect="1"/>
          </p:cNvPicPr>
          <p:nvPr>
            <p:ph idx="1"/>
          </p:nvPr>
        </p:nvPicPr>
        <p:blipFill rotWithShape="1">
          <a:blip r:embed="rId3"/>
          <a:srcRect r="19145"/>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46376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AB81-BCA1-5A40-8D00-2BA30328B26E}"/>
              </a:ext>
            </a:extLst>
          </p:cNvPr>
          <p:cNvSpPr>
            <a:spLocks noGrp="1"/>
          </p:cNvSpPr>
          <p:nvPr>
            <p:ph type="title"/>
          </p:nvPr>
        </p:nvSpPr>
        <p:spPr/>
        <p:txBody>
          <a:bodyPr/>
          <a:lstStyle/>
          <a:p>
            <a:r>
              <a:rPr lang="en-US" dirty="0"/>
              <a:t>How to add Courses</a:t>
            </a:r>
          </a:p>
        </p:txBody>
      </p:sp>
      <p:pic>
        <p:nvPicPr>
          <p:cNvPr id="5" name="Content Placeholder 4" descr="A screenshot of a computer&#10;&#10;Description automatically generated">
            <a:extLst>
              <a:ext uri="{FF2B5EF4-FFF2-40B4-BE49-F238E27FC236}">
                <a16:creationId xmlns:a16="http://schemas.microsoft.com/office/drawing/2014/main" id="{DE6C86B0-6F9F-9F40-B90D-5BC87B00D832}"/>
              </a:ext>
            </a:extLst>
          </p:cNvPr>
          <p:cNvPicPr>
            <a:picLocks noGrp="1" noChangeAspect="1"/>
          </p:cNvPicPr>
          <p:nvPr>
            <p:ph idx="1"/>
          </p:nvPr>
        </p:nvPicPr>
        <p:blipFill>
          <a:blip r:embed="rId3"/>
          <a:stretch>
            <a:fillRect/>
          </a:stretch>
        </p:blipFill>
        <p:spPr>
          <a:xfrm>
            <a:off x="958254" y="1928813"/>
            <a:ext cx="10275492" cy="4252912"/>
          </a:xfrm>
        </p:spPr>
      </p:pic>
    </p:spTree>
    <p:extLst>
      <p:ext uri="{BB962C8B-B14F-4D97-AF65-F5344CB8AC3E}">
        <p14:creationId xmlns:p14="http://schemas.microsoft.com/office/powerpoint/2010/main" val="395286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C0A9-7BE0-6F4C-9BB9-8EFA9E72F088}"/>
              </a:ext>
            </a:extLst>
          </p:cNvPr>
          <p:cNvSpPr>
            <a:spLocks noGrp="1"/>
          </p:cNvSpPr>
          <p:nvPr>
            <p:ph type="title"/>
          </p:nvPr>
        </p:nvSpPr>
        <p:spPr/>
        <p:txBody>
          <a:bodyPr/>
          <a:lstStyle/>
          <a:p>
            <a:r>
              <a:rPr lang="en-US" dirty="0"/>
              <a:t>Add new Course</a:t>
            </a:r>
          </a:p>
        </p:txBody>
      </p:sp>
      <p:pic>
        <p:nvPicPr>
          <p:cNvPr id="11" name="Content Placeholder 10" descr="A screenshot of a cell phone&#10;&#10;Description automatically generated">
            <a:extLst>
              <a:ext uri="{FF2B5EF4-FFF2-40B4-BE49-F238E27FC236}">
                <a16:creationId xmlns:a16="http://schemas.microsoft.com/office/drawing/2014/main" id="{A71261A2-46CF-5146-A851-E524085EC408}"/>
              </a:ext>
            </a:extLst>
          </p:cNvPr>
          <p:cNvPicPr>
            <a:picLocks noGrp="1" noChangeAspect="1"/>
          </p:cNvPicPr>
          <p:nvPr>
            <p:ph idx="1"/>
          </p:nvPr>
        </p:nvPicPr>
        <p:blipFill>
          <a:blip r:embed="rId3"/>
          <a:stretch>
            <a:fillRect/>
          </a:stretch>
        </p:blipFill>
        <p:spPr>
          <a:xfrm>
            <a:off x="838200" y="2410146"/>
            <a:ext cx="10515600" cy="3482654"/>
          </a:xfrm>
        </p:spPr>
      </p:pic>
    </p:spTree>
    <p:extLst>
      <p:ext uri="{BB962C8B-B14F-4D97-AF65-F5344CB8AC3E}">
        <p14:creationId xmlns:p14="http://schemas.microsoft.com/office/powerpoint/2010/main" val="3802315336"/>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412524"/>
      </a:dk2>
      <a:lt2>
        <a:srgbClr val="E2E8E8"/>
      </a:lt2>
      <a:accent1>
        <a:srgbClr val="C69896"/>
      </a:accent1>
      <a:accent2>
        <a:srgbClr val="BA997F"/>
      </a:accent2>
      <a:accent3>
        <a:srgbClr val="AAA480"/>
      </a:accent3>
      <a:accent4>
        <a:srgbClr val="9BAA74"/>
      </a:accent4>
      <a:accent5>
        <a:srgbClr val="8FAC82"/>
      </a:accent5>
      <a:accent6>
        <a:srgbClr val="78B07E"/>
      </a:accent6>
      <a:hlink>
        <a:srgbClr val="568D8F"/>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1054</Words>
  <Application>Microsoft Macintosh PowerPoint</Application>
  <PresentationFormat>Widescreen</PresentationFormat>
  <Paragraphs>93</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Modern Love</vt:lpstr>
      <vt:lpstr>The Hand</vt:lpstr>
      <vt:lpstr>SketchyVTI</vt:lpstr>
      <vt:lpstr>How to provision FocalpointK12 users </vt:lpstr>
      <vt:lpstr>Provisioning Menu</vt:lpstr>
      <vt:lpstr>How to add a new school?</vt:lpstr>
      <vt:lpstr>New School Details</vt:lpstr>
      <vt:lpstr>How to add a Classroom to the school?</vt:lpstr>
      <vt:lpstr>New Classroom Details</vt:lpstr>
      <vt:lpstr>PowerPoint Presentation</vt:lpstr>
      <vt:lpstr>How to add Courses</vt:lpstr>
      <vt:lpstr>Add new Course</vt:lpstr>
      <vt:lpstr>Search the course</vt:lpstr>
      <vt:lpstr>How to add a School administrator/ Teachers</vt:lpstr>
      <vt:lpstr>PowerPoint Presentation</vt:lpstr>
      <vt:lpstr>Add details </vt:lpstr>
      <vt:lpstr>School admin added</vt:lpstr>
      <vt:lpstr>How to add teachers?</vt:lpstr>
      <vt:lpstr>Associate Course and Classroom</vt:lpstr>
      <vt:lpstr>Select the teacher</vt:lpstr>
      <vt:lpstr>Adding the Course and Classroom</vt:lpstr>
      <vt:lpstr>Added Classroom and Course</vt:lpstr>
      <vt:lpstr> How to add Students?</vt:lpstr>
      <vt:lpstr>Student Details</vt:lpstr>
      <vt:lpstr>Student’s FP login</vt:lpstr>
      <vt:lpstr>Assigning a Course to a student</vt:lpstr>
      <vt:lpstr>How to setup a FocalpointK12 login?</vt:lpstr>
      <vt:lpstr>Setup FocalpointK12 login</vt:lpstr>
      <vt:lpstr>Reset Password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provision FocalpointK12 users </dc:title>
  <dc:creator>SruthiKapil</dc:creator>
  <cp:lastModifiedBy>SruthiKapil</cp:lastModifiedBy>
  <cp:revision>41</cp:revision>
  <dcterms:created xsi:type="dcterms:W3CDTF">2020-07-02T18:26:53Z</dcterms:created>
  <dcterms:modified xsi:type="dcterms:W3CDTF">2020-07-02T20:47:48Z</dcterms:modified>
</cp:coreProperties>
</file>